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102E"/>
    <a:srgbClr val="1F61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41"/>
    <p:restoredTop sz="94589"/>
  </p:normalViewPr>
  <p:slideViewPr>
    <p:cSldViewPr snapToGrid="0">
      <p:cViewPr varScale="1">
        <p:scale>
          <a:sx n="120" d="100"/>
          <a:sy n="120" d="100"/>
        </p:scale>
        <p:origin x="96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abelle Ritz" userId="0db5f483-6b1e-447c-b3fb-a8a6ea9f9569" providerId="ADAL" clId="{A6CA36FF-6123-5131-8F16-7A70ABDCD6E5}"/>
    <pc:docChg chg="undo custSel addSld delSld modSld sldOrd modMainMaster">
      <pc:chgData name="Isabelle Ritz" userId="0db5f483-6b1e-447c-b3fb-a8a6ea9f9569" providerId="ADAL" clId="{A6CA36FF-6123-5131-8F16-7A70ABDCD6E5}" dt="2026-06-17T18:16:25.559" v="4546" actId="680"/>
      <pc:docMkLst>
        <pc:docMk/>
      </pc:docMkLst>
      <pc:sldChg chg="new">
        <pc:chgData name="Isabelle Ritz" userId="0db5f483-6b1e-447c-b3fb-a8a6ea9f9569" providerId="ADAL" clId="{A6CA36FF-6123-5131-8F16-7A70ABDCD6E5}" dt="2026-06-17T18:16:03.691" v="4538" actId="680"/>
        <pc:sldMkLst>
          <pc:docMk/>
          <pc:sldMk cId="1856335323" sldId="257"/>
        </pc:sldMkLst>
      </pc:sldChg>
      <pc:sldChg chg="addSp modSp add del mod">
        <pc:chgData name="Isabelle Ritz" userId="0db5f483-6b1e-447c-b3fb-a8a6ea9f9569" providerId="ADAL" clId="{A6CA36FF-6123-5131-8F16-7A70ABDCD6E5}" dt="2026-06-17T18:16:00.001" v="4534" actId="2696"/>
        <pc:sldMkLst>
          <pc:docMk/>
          <pc:sldMk cId="677940195" sldId="258"/>
        </pc:sldMkLst>
      </pc:sldChg>
      <pc:sldChg chg="new ord">
        <pc:chgData name="Isabelle Ritz" userId="0db5f483-6b1e-447c-b3fb-a8a6ea9f9569" providerId="ADAL" clId="{A6CA36FF-6123-5131-8F16-7A70ABDCD6E5}" dt="2026-06-17T18:16:12.377" v="4543" actId="20578"/>
        <pc:sldMkLst>
          <pc:docMk/>
          <pc:sldMk cId="1418816250" sldId="258"/>
        </pc:sldMkLst>
      </pc:sldChg>
      <pc:sldChg chg="addSp delSp modSp new del mod">
        <pc:chgData name="Isabelle Ritz" userId="0db5f483-6b1e-447c-b3fb-a8a6ea9f9569" providerId="ADAL" clId="{A6CA36FF-6123-5131-8F16-7A70ABDCD6E5}" dt="2026-06-17T18:16:00" v="4533" actId="2696"/>
        <pc:sldMkLst>
          <pc:docMk/>
          <pc:sldMk cId="1120506793" sldId="259"/>
        </pc:sldMkLst>
      </pc:sldChg>
      <pc:sldChg chg="new ord">
        <pc:chgData name="Isabelle Ritz" userId="0db5f483-6b1e-447c-b3fb-a8a6ea9f9569" providerId="ADAL" clId="{A6CA36FF-6123-5131-8F16-7A70ABDCD6E5}" dt="2026-06-17T18:16:10.726" v="4542" actId="20578"/>
        <pc:sldMkLst>
          <pc:docMk/>
          <pc:sldMk cId="3048139092" sldId="259"/>
        </pc:sldMkLst>
      </pc:sldChg>
      <pc:sldChg chg="new">
        <pc:chgData name="Isabelle Ritz" userId="0db5f483-6b1e-447c-b3fb-a8a6ea9f9569" providerId="ADAL" clId="{A6CA36FF-6123-5131-8F16-7A70ABDCD6E5}" dt="2026-06-17T18:16:18.155" v="4544" actId="680"/>
        <pc:sldMkLst>
          <pc:docMk/>
          <pc:sldMk cId="3643232610" sldId="260"/>
        </pc:sldMkLst>
      </pc:sldChg>
      <pc:sldChg chg="addSp delSp modSp new del mod ord modClrScheme chgLayout">
        <pc:chgData name="Isabelle Ritz" userId="0db5f483-6b1e-447c-b3fb-a8a6ea9f9569" providerId="ADAL" clId="{A6CA36FF-6123-5131-8F16-7A70ABDCD6E5}" dt="2026-06-17T18:15:59.998" v="4531" actId="2696"/>
        <pc:sldMkLst>
          <pc:docMk/>
          <pc:sldMk cId="3972215693" sldId="260"/>
        </pc:sldMkLst>
      </pc:sldChg>
      <pc:sldChg chg="new">
        <pc:chgData name="Isabelle Ritz" userId="0db5f483-6b1e-447c-b3fb-a8a6ea9f9569" providerId="ADAL" clId="{A6CA36FF-6123-5131-8F16-7A70ABDCD6E5}" dt="2026-06-17T18:16:20.777" v="4545" actId="680"/>
        <pc:sldMkLst>
          <pc:docMk/>
          <pc:sldMk cId="93174256" sldId="261"/>
        </pc:sldMkLst>
      </pc:sldChg>
      <pc:sldChg chg="addSp delSp modSp new del mod">
        <pc:chgData name="Isabelle Ritz" userId="0db5f483-6b1e-447c-b3fb-a8a6ea9f9569" providerId="ADAL" clId="{A6CA36FF-6123-5131-8F16-7A70ABDCD6E5}" dt="2026-06-17T18:16:00.002" v="4535" actId="2696"/>
        <pc:sldMkLst>
          <pc:docMk/>
          <pc:sldMk cId="2676496709" sldId="261"/>
        </pc:sldMkLst>
      </pc:sldChg>
      <pc:sldChg chg="new">
        <pc:chgData name="Isabelle Ritz" userId="0db5f483-6b1e-447c-b3fb-a8a6ea9f9569" providerId="ADAL" clId="{A6CA36FF-6123-5131-8F16-7A70ABDCD6E5}" dt="2026-06-17T18:16:25.559" v="4546" actId="680"/>
        <pc:sldMkLst>
          <pc:docMk/>
          <pc:sldMk cId="1593668" sldId="262"/>
        </pc:sldMkLst>
      </pc:sldChg>
      <pc:sldChg chg="addSp delSp modSp new del mod ord modNotesTx">
        <pc:chgData name="Isabelle Ritz" userId="0db5f483-6b1e-447c-b3fb-a8a6ea9f9569" providerId="ADAL" clId="{A6CA36FF-6123-5131-8F16-7A70ABDCD6E5}" dt="2026-06-17T18:15:59.998" v="4530" actId="2696"/>
        <pc:sldMkLst>
          <pc:docMk/>
          <pc:sldMk cId="862660823" sldId="262"/>
        </pc:sldMkLst>
      </pc:sldChg>
      <pc:sldChg chg="addSp delSp modSp new del mod">
        <pc:chgData name="Isabelle Ritz" userId="0db5f483-6b1e-447c-b3fb-a8a6ea9f9569" providerId="ADAL" clId="{A6CA36FF-6123-5131-8F16-7A70ABDCD6E5}" dt="2026-06-17T18:15:59.996" v="4528" actId="2696"/>
        <pc:sldMkLst>
          <pc:docMk/>
          <pc:sldMk cId="1648740971" sldId="263"/>
        </pc:sldMkLst>
      </pc:sldChg>
      <pc:sldChg chg="addSp delSp modSp new del mod delAnim modAnim">
        <pc:chgData name="Isabelle Ritz" userId="0db5f483-6b1e-447c-b3fb-a8a6ea9f9569" providerId="ADAL" clId="{A6CA36FF-6123-5131-8F16-7A70ABDCD6E5}" dt="2026-06-17T18:15:59.999" v="4532" actId="2696"/>
        <pc:sldMkLst>
          <pc:docMk/>
          <pc:sldMk cId="2488886330" sldId="264"/>
        </pc:sldMkLst>
      </pc:sldChg>
      <pc:sldChg chg="modSp add del mod ord modNotesTx">
        <pc:chgData name="Isabelle Ritz" userId="0db5f483-6b1e-447c-b3fb-a8a6ea9f9569" providerId="ADAL" clId="{A6CA36FF-6123-5131-8F16-7A70ABDCD6E5}" dt="2026-06-17T18:15:59.997" v="4529" actId="2696"/>
        <pc:sldMkLst>
          <pc:docMk/>
          <pc:sldMk cId="2429130707" sldId="266"/>
        </pc:sldMkLst>
      </pc:sldChg>
      <pc:sldChg chg="addSp delSp modSp new del mod setBg delAnim modAnim chgLayout">
        <pc:chgData name="Isabelle Ritz" userId="0db5f483-6b1e-447c-b3fb-a8a6ea9f9569" providerId="ADAL" clId="{A6CA36FF-6123-5131-8F16-7A70ABDCD6E5}" dt="2026-06-17T18:16:01.689" v="4536" actId="2696"/>
        <pc:sldMkLst>
          <pc:docMk/>
          <pc:sldMk cId="1845019654" sldId="268"/>
        </pc:sldMkLst>
      </pc:sldChg>
      <pc:sldChg chg="del">
        <pc:chgData name="Isabelle Ritz" userId="0db5f483-6b1e-447c-b3fb-a8a6ea9f9569" providerId="ADAL" clId="{A6CA36FF-6123-5131-8F16-7A70ABDCD6E5}" dt="2026-06-17T18:16:02.161" v="4537" actId="2696"/>
        <pc:sldMkLst>
          <pc:docMk/>
          <pc:sldMk cId="4193113860" sldId="269"/>
        </pc:sldMkLst>
      </pc:sldChg>
      <pc:sldChg chg="addSp delSp modSp new del mod modNotesTx">
        <pc:chgData name="Isabelle Ritz" userId="0db5f483-6b1e-447c-b3fb-a8a6ea9f9569" providerId="ADAL" clId="{A6CA36FF-6123-5131-8F16-7A70ABDCD6E5}" dt="2026-06-17T18:15:59.996" v="4527" actId="2696"/>
        <pc:sldMkLst>
          <pc:docMk/>
          <pc:sldMk cId="2414331040" sldId="27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CFCC4F-3ACA-BB4D-B5D0-232813AAD8B7}" type="datetimeFigureOut">
              <a:rPr lang="en-US" smtClean="0"/>
              <a:t>6/17/26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DCEFC4-77D8-1149-B5B0-6DB05A92E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235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CFC40-C177-43A7-9D79-D085B0573E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05913" y="4677039"/>
            <a:ext cx="9144000" cy="685134"/>
          </a:xfrm>
        </p:spPr>
        <p:txBody>
          <a:bodyPr anchor="b">
            <a:noAutofit/>
          </a:bodyPr>
          <a:lstStyle>
            <a:lvl1pPr algn="l">
              <a:defRPr sz="4800">
                <a:solidFill>
                  <a:srgbClr val="1F619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79B406-894D-E414-53B7-75D415560C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96749" y="5415629"/>
            <a:ext cx="8567351" cy="475735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4D8E90-125B-FF38-6E29-C20AA97C9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0ACD4-CABE-9D44-9C2E-F79B115F1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903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96550-79E5-E71E-F3F0-9A04AC226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90736"/>
            <a:ext cx="10515600" cy="1325563"/>
          </a:xfrm>
        </p:spPr>
        <p:txBody>
          <a:bodyPr/>
          <a:lstStyle>
            <a:lvl1pPr>
              <a:defRPr>
                <a:solidFill>
                  <a:srgbClr val="1F619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8C5FDB-DE0D-D539-7EBC-AA970442EC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16299"/>
            <a:ext cx="10515600" cy="3460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66269C-8513-B13F-2A5F-06D254A8F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0ACD4-CABE-9D44-9C2E-F79B115F1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835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CC355-FCD3-379F-D97F-274069F9F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4095" y="4752198"/>
            <a:ext cx="10515600" cy="914738"/>
          </a:xfrm>
        </p:spPr>
        <p:txBody>
          <a:bodyPr anchor="b"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664A1F-E986-7A99-F99E-E2A435B919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375A7D-55CC-2F3E-D3AF-09A87C48B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0ACD4-CABE-9D44-9C2E-F79B115F17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319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4E4A938-AD70-6653-82F3-11752C88A71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1405278"/>
            <a:ext cx="12192000" cy="13255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03BFF7-925A-3DA2-336A-F43106A6C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05278"/>
            <a:ext cx="10515600" cy="1325563"/>
          </a:xfrm>
        </p:spPr>
        <p:txBody>
          <a:bodyPr/>
          <a:lstStyle>
            <a:lvl1pPr>
              <a:defRPr b="1">
                <a:solidFill>
                  <a:srgbClr val="1F619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55D3CE-C5F9-75F5-9D67-CC42DB7A4B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730843"/>
            <a:ext cx="5181600" cy="344612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ACD908-7FD5-9081-7E39-52C1D644B1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730841"/>
            <a:ext cx="5181600" cy="344612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3081BE-8322-51D2-39B3-BE9B7EA99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0ACD4-CABE-9D44-9C2E-F79B115F1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987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DDF6B-D6AD-47BC-C8DC-821CBEE15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55227"/>
            <a:ext cx="10515600" cy="680223"/>
          </a:xfrm>
        </p:spPr>
        <p:txBody>
          <a:bodyPr>
            <a:normAutofit/>
          </a:bodyPr>
          <a:lstStyle>
            <a:lvl1pPr>
              <a:defRPr sz="3200">
                <a:solidFill>
                  <a:srgbClr val="1F619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1FF407-C607-5B32-314F-F20DC795C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0ACD4-CABE-9D44-9C2E-F79B115F1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830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DDAA4A-AFEA-39BE-8F36-6DA447F8D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0ACD4-CABE-9D44-9C2E-F79B115F1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622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625E1-A30D-82D9-1A60-0DB2B07CC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946188"/>
            <a:ext cx="4093734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4876DD-C179-EA9A-EF19-6315D58880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5188" y="987425"/>
            <a:ext cx="5980199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2F9D01-E96A-6E95-CB34-FB5DBE6C58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546388"/>
            <a:ext cx="4090558" cy="232259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AAB52D-24A8-D29A-8FAE-CAC6E5E22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0ACD4-CABE-9D44-9C2E-F79B115F1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150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1CBD24-85DF-7E88-8395-9B76225CE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A5FA58-0B7F-2732-6891-5DFF709069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0C45AE-09B6-DC24-BB77-CEC6A3CACC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Helvetica" pitchFamily="2" charset="0"/>
              </a:defRPr>
            </a:lvl1pPr>
          </a:lstStyle>
          <a:p>
            <a:fld id="{04E0ACD4-CABE-9D44-9C2E-F79B115F17E8}" type="slidenum">
              <a:rPr lang="en-US" smtClean="0"/>
              <a:pPr/>
              <a:t>‹#›</a:t>
            </a:fld>
            <a:endParaRPr lang="en-US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0040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6" r:id="rId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1F6193"/>
          </a:solidFill>
          <a:latin typeface="Helveti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D571D-5460-B51E-9509-1A0C8EB523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2421" y="4999013"/>
            <a:ext cx="9144001" cy="685134"/>
          </a:xfrm>
        </p:spPr>
        <p:txBody>
          <a:bodyPr/>
          <a:lstStyle/>
          <a:p>
            <a:r>
              <a:rPr lang="en-US" sz="4000" b="0" dirty="0"/>
              <a:t>See what we’ve done for you lately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8EB429-E152-C665-30DE-9D5656427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0ACD4-CABE-9D44-9C2E-F79B115F17E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620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6AEA92-DA03-D41E-4544-A79D13665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54A64C6-E247-FB27-08C1-8E20B2FB5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0ACD4-CABE-9D44-9C2E-F79B115F17E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816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343F40-6373-85DE-5307-E4D0BD346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A72728-CC6C-7ADC-D329-747F005B08B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8FF737-337D-2098-0811-829D6AB3C16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565FE5-3B74-392E-6E9F-4CAE2C13C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0ACD4-CABE-9D44-9C2E-F79B115F17E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139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28FAC-0805-6935-EA7B-85BCBD7CA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36EC39-DFFD-2AF6-3AF5-C6DEE5EDBA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25877D-E8C7-644E-4D85-ACC755777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0ACD4-CABE-9D44-9C2E-F79B115F17E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335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EE842-8869-B618-C702-AA9EC69B8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06A593A-FCC7-309E-F422-2F92530B9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0ACD4-CABE-9D44-9C2E-F79B115F17E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232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E962F-6A19-1C8C-10BA-20910E078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1D536-A2F4-E3F3-91EB-591FB3E53D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924EBE-D568-A9A8-8763-8445A8DDFD4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471EA5-56FB-80C3-1450-2E00DE978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0ACD4-CABE-9D44-9C2E-F79B115F17E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742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F87E98D-8204-9724-1F12-E4505D048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0ACD4-CABE-9D44-9C2E-F79B115F17E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439</TotalTime>
  <Words>14</Words>
  <Application>Microsoft Macintosh PowerPoint</Application>
  <PresentationFormat>Widescreen</PresentationFormat>
  <Paragraphs>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Arial</vt:lpstr>
      <vt:lpstr>Helvetica</vt:lpstr>
      <vt:lpstr>Office Theme</vt:lpstr>
      <vt:lpstr>See what we’ve done for you lately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Isabelle Ritz</dc:creator>
  <cp:lastModifiedBy>Isabelle Ritz</cp:lastModifiedBy>
  <cp:revision>1</cp:revision>
  <dcterms:created xsi:type="dcterms:W3CDTF">2026-04-09T14:34:24Z</dcterms:created>
  <dcterms:modified xsi:type="dcterms:W3CDTF">2026-06-17T18:16:31Z</dcterms:modified>
</cp:coreProperties>
</file>