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92" r:id="rId2"/>
  </p:sldMasterIdLst>
  <p:notesMasterIdLst>
    <p:notesMasterId r:id="rId14"/>
  </p:notesMasterIdLst>
  <p:handoutMasterIdLst>
    <p:handoutMasterId r:id="rId15"/>
  </p:handoutMasterIdLst>
  <p:sldIdLst>
    <p:sldId id="332" r:id="rId3"/>
    <p:sldId id="312" r:id="rId4"/>
    <p:sldId id="325" r:id="rId5"/>
    <p:sldId id="338" r:id="rId6"/>
    <p:sldId id="344" r:id="rId7"/>
    <p:sldId id="337" r:id="rId8"/>
    <p:sldId id="339" r:id="rId9"/>
    <p:sldId id="343" r:id="rId10"/>
    <p:sldId id="330" r:id="rId11"/>
    <p:sldId id="340" r:id="rId12"/>
    <p:sldId id="3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9"/>
    <a:srgbClr val="F1F9FF"/>
    <a:srgbClr val="E8FDFF"/>
    <a:srgbClr val="E6FAFC"/>
    <a:srgbClr val="E0F4FC"/>
    <a:srgbClr val="842831"/>
    <a:srgbClr val="F58620"/>
    <a:srgbClr val="FDE7CA"/>
    <a:srgbClr val="FEEFDC"/>
    <a:srgbClr val="FDC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8"/>
    <p:restoredTop sz="95295"/>
  </p:normalViewPr>
  <p:slideViewPr>
    <p:cSldViewPr snapToGrid="0" snapToObjects="1">
      <p:cViewPr varScale="1">
        <p:scale>
          <a:sx n="128" d="100"/>
          <a:sy n="128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45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hahid\Desktop\Corp%20Council%20EMPRN%20Results.7.9.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hahid\Desktop\Corp%20Council%20EMPRN%20Results.7.9.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hahid\Desktop\Corp%20Council%20EMPRN%20Results.7.9.2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hahid\Desktop\Corp%20Council%20EMPRN%20Results.7.9.20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hahid\Desktop\Corp%20Council%20EMPRN%20Results.7.9.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hahid\Desktop\Corp%20Council%20EMPRN%20Results.7.9.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hahid\Desktop\Corp%20Council%20EMPRN%20Results.7.9.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hahid\Desktop\Corp%20Council%20EMPRN%20Results.7.9.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hahid\Desktop\Corp%20Council%20EMPRN%20Results.7.9.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hahid\Desktop\Corp%20Council%20EMPRN%20Results.7.9.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hahid\Desktop\Corp%20Council%20EMPRN%20Results.7.9.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hahid\Desktop\Corp%20Council%20EMPRN%20Results.7.9.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sshahid\Desktop\Corp%20Council%20EMPRN%20Results.7.9.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en-US" sz="2000"/>
              <a:t>Ethnicity</a:t>
            </a:r>
          </a:p>
        </c:rich>
      </c:tx>
      <c:layout>
        <c:manualLayout>
          <c:xMode val="edge"/>
          <c:yMode val="edge"/>
          <c:x val="0.33750389896915062"/>
          <c:y val="2.4833568033478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79254948203938"/>
          <c:y val="0.1242150369364102"/>
          <c:w val="0.62601721886213502"/>
          <c:h val="0.594755006776087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14-4EAF-9903-63042A30C5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14-4EAF-9903-63042A30C5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14-4EAF-9903-63042A30C5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14-4EAF-9903-63042A30C5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814-4EAF-9903-63042A30C5B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814-4EAF-9903-63042A30C5B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814-4EAF-9903-63042A30C5BE}"/>
              </c:ext>
            </c:extLst>
          </c:dPt>
          <c:dLbls>
            <c:dLbl>
              <c:idx val="1"/>
              <c:layout>
                <c:manualLayout>
                  <c:x val="-3.4337175244398797E-2"/>
                  <c:y val="-8.927052298915069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14-4EAF-9903-63042A30C5BE}"/>
                </c:ext>
              </c:extLst>
            </c:dLbl>
            <c:dLbl>
              <c:idx val="4"/>
              <c:layout>
                <c:manualLayout>
                  <c:x val="-1.4864265155261389E-2"/>
                  <c:y val="-2.10418121125892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14-4EAF-9903-63042A30C5BE}"/>
                </c:ext>
              </c:extLst>
            </c:dLbl>
            <c:dLbl>
              <c:idx val="6"/>
              <c:layout>
                <c:manualLayout>
                  <c:x val="-1.8750935118617418E-2"/>
                  <c:y val="-1.03015907773905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14-4EAF-9903-63042A30C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Sheet6!$G$2:$G$8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Black or African American</c:v>
                </c:pt>
                <c:pt idx="3">
                  <c:v>Hispanic or Latino</c:v>
                </c:pt>
                <c:pt idx="4">
                  <c:v>Other</c:v>
                </c:pt>
                <c:pt idx="5">
                  <c:v>Two or More Races</c:v>
                </c:pt>
                <c:pt idx="6">
                  <c:v>White</c:v>
                </c:pt>
              </c:strCache>
            </c:strRef>
          </c:cat>
          <c:val>
            <c:numRef>
              <c:f>Sheet6!$I$2:$I$8</c:f>
              <c:numCache>
                <c:formatCode>0%</c:formatCode>
                <c:ptCount val="7"/>
                <c:pt idx="0">
                  <c:v>6.8027210884353739E-3</c:v>
                </c:pt>
                <c:pt idx="1">
                  <c:v>5.4421768707482991E-2</c:v>
                </c:pt>
                <c:pt idx="2">
                  <c:v>6.8027210884353739E-3</c:v>
                </c:pt>
                <c:pt idx="3">
                  <c:v>1.3605442176870748E-2</c:v>
                </c:pt>
                <c:pt idx="4">
                  <c:v>0.14965986394557823</c:v>
                </c:pt>
                <c:pt idx="5">
                  <c:v>1.3605442176870748E-2</c:v>
                </c:pt>
                <c:pt idx="6">
                  <c:v>0.74829931972789121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814-4EAF-9903-63042A30C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3110818984225689"/>
          <c:w val="0.99871403755689969"/>
          <c:h val="0.26889179340460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'Results Summary'!$C$34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'Results Summary'!$B$35:$B$43</c:f>
              <c:strCache>
                <c:ptCount val="9"/>
                <c:pt idx="0">
                  <c:v>Skipped question</c:v>
                </c:pt>
                <c:pt idx="1">
                  <c:v>Gamified learning (games/quizzes) </c:v>
                </c:pt>
                <c:pt idx="2">
                  <c:v>Journal articles + study publications</c:v>
                </c:pt>
                <c:pt idx="3">
                  <c:v>Live hands on</c:v>
                </c:pt>
                <c:pt idx="4">
                  <c:v>Live in-person lecture </c:v>
                </c:pt>
                <c:pt idx="5">
                  <c:v>Long video (including webinars): 30-60 min</c:v>
                </c:pt>
                <c:pt idx="6">
                  <c:v>Other</c:v>
                </c:pt>
                <c:pt idx="7">
                  <c:v>Podcasts/audio content </c:v>
                </c:pt>
                <c:pt idx="8">
                  <c:v>Short video: 15 min or less</c:v>
                </c:pt>
              </c:strCache>
            </c:strRef>
          </c:cat>
          <c:val>
            <c:numRef>
              <c:f>'Results Summary'!$C$35:$C$43</c:f>
              <c:numCache>
                <c:formatCode>General</c:formatCode>
                <c:ptCount val="9"/>
                <c:pt idx="0">
                  <c:v>1</c:v>
                </c:pt>
                <c:pt idx="1">
                  <c:v>29</c:v>
                </c:pt>
                <c:pt idx="2">
                  <c:v>76</c:v>
                </c:pt>
                <c:pt idx="3">
                  <c:v>46</c:v>
                </c:pt>
                <c:pt idx="4">
                  <c:v>59</c:v>
                </c:pt>
                <c:pt idx="5">
                  <c:v>27</c:v>
                </c:pt>
                <c:pt idx="6">
                  <c:v>9</c:v>
                </c:pt>
                <c:pt idx="7">
                  <c:v>74</c:v>
                </c:pt>
                <c:pt idx="8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5A-425C-B98D-10476B2359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1732552"/>
        <c:axId val="521735504"/>
      </c:barChart>
      <c:catAx>
        <c:axId val="521732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521735504"/>
        <c:crosses val="autoZero"/>
        <c:auto val="1"/>
        <c:lblAlgn val="ctr"/>
        <c:lblOffset val="100"/>
        <c:noMultiLvlLbl val="0"/>
      </c:catAx>
      <c:valAx>
        <c:axId val="52173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521732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82674380055171"/>
          <c:y val="6.9007876594011863E-2"/>
          <c:w val="0.7648092776391574"/>
          <c:h val="0.756482556915498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'Results Summary'!$C$20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'Results Summary'!$B$21:$B$32</c:f>
              <c:strCache>
                <c:ptCount val="12"/>
                <c:pt idx="0">
                  <c:v>Skipped question</c:v>
                </c:pt>
                <c:pt idx="1">
                  <c:v>Other</c:v>
                </c:pt>
                <c:pt idx="2">
                  <c:v>Changed my practice</c:v>
                </c:pt>
                <c:pt idx="3">
                  <c:v>CME</c:v>
                </c:pt>
                <c:pt idx="4">
                  <c:v>Concise</c:v>
                </c:pt>
                <c:pt idx="5">
                  <c:v>Entertaining</c:v>
                </c:pt>
                <c:pt idx="6">
                  <c:v>Free</c:v>
                </c:pt>
                <c:pt idx="7">
                  <c:v>Game/Quiz Component</c:v>
                </c:pt>
                <c:pt idx="8">
                  <c:v>Met a requirement</c:v>
                </c:pt>
                <c:pt idx="9">
                  <c:v>New information (to me)</c:v>
                </c:pt>
                <c:pt idx="10">
                  <c:v>No industry ties</c:v>
                </c:pt>
                <c:pt idx="11">
                  <c:v>Trusted source</c:v>
                </c:pt>
              </c:strCache>
            </c:strRef>
          </c:cat>
          <c:val>
            <c:numRef>
              <c:f>'Results Summary'!$C$21:$C$32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72</c:v>
                </c:pt>
                <c:pt idx="3">
                  <c:v>81</c:v>
                </c:pt>
                <c:pt idx="4">
                  <c:v>97</c:v>
                </c:pt>
                <c:pt idx="5">
                  <c:v>86</c:v>
                </c:pt>
                <c:pt idx="6">
                  <c:v>27</c:v>
                </c:pt>
                <c:pt idx="7">
                  <c:v>8</c:v>
                </c:pt>
                <c:pt idx="8">
                  <c:v>29</c:v>
                </c:pt>
                <c:pt idx="9">
                  <c:v>104</c:v>
                </c:pt>
                <c:pt idx="10">
                  <c:v>55</c:v>
                </c:pt>
                <c:pt idx="11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D-4EB7-A6E9-F570EF4FD4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5541600"/>
        <c:axId val="465548816"/>
      </c:barChart>
      <c:catAx>
        <c:axId val="46554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65548816"/>
        <c:crosses val="autoZero"/>
        <c:auto val="1"/>
        <c:lblAlgn val="ctr"/>
        <c:lblOffset val="100"/>
        <c:noMultiLvlLbl val="0"/>
      </c:catAx>
      <c:valAx>
        <c:axId val="465548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6554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1227233220369806"/>
          <c:y val="0.2241902492751017"/>
          <c:w val="0.59036589478485202"/>
          <c:h val="0.63464091410533552"/>
        </c:manualLayout>
      </c:layout>
      <c:pieChart>
        <c:varyColors val="1"/>
        <c:ser>
          <c:idx val="0"/>
          <c:order val="0"/>
          <c:tx>
            <c:strRef>
              <c:f>'Results Summary'!$E$58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1C-432A-BB36-C251F41221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1C-432A-BB36-C251F41221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1C-432A-BB36-C251F41221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1C-432A-BB36-C251F41221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1C-432A-BB36-C251F412217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1C-432A-BB36-C251F412217C}"/>
              </c:ext>
            </c:extLst>
          </c:dPt>
          <c:dLbls>
            <c:dLbl>
              <c:idx val="0"/>
              <c:layout>
                <c:manualLayout>
                  <c:x val="-9.0135807671401797E-3"/>
                  <c:y val="-5.594466977889160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101756134878825E-2"/>
                      <c:h val="3.0022919264816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21C-432A-BB36-C251F412217C}"/>
                </c:ext>
              </c:extLst>
            </c:dLbl>
            <c:dLbl>
              <c:idx val="1"/>
              <c:layout>
                <c:manualLayout>
                  <c:x val="-1.3366430798344733E-2"/>
                  <c:y val="-7.092264943796826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1C-432A-BB36-C251F412217C}"/>
                </c:ext>
              </c:extLst>
            </c:dLbl>
            <c:dLbl>
              <c:idx val="2"/>
              <c:layout>
                <c:manualLayout>
                  <c:x val="-3.2181072217520299E-3"/>
                  <c:y val="-7.292581428497242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1C-432A-BB36-C251F412217C}"/>
                </c:ext>
              </c:extLst>
            </c:dLbl>
            <c:dLbl>
              <c:idx val="3"/>
              <c:layout>
                <c:manualLayout>
                  <c:x val="1.9853793111108489E-2"/>
                  <c:y val="1.61214444855669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1C-432A-BB36-C251F412217C}"/>
                </c:ext>
              </c:extLst>
            </c:dLbl>
            <c:dLbl>
              <c:idx val="4"/>
              <c:layout>
                <c:manualLayout>
                  <c:x val="4.408213021514157E-3"/>
                  <c:y val="4.45867672830401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1C-432A-BB36-C251F412217C}"/>
                </c:ext>
              </c:extLst>
            </c:dLbl>
            <c:dLbl>
              <c:idx val="5"/>
              <c:layout>
                <c:manualLayout>
                  <c:x val="-3.3797456842900313E-3"/>
                  <c:y val="6.922478318933544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1C-432A-BB36-C251F41221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 Summary'!$B$59:$B$64</c:f>
              <c:strCache>
                <c:ptCount val="6"/>
                <c:pt idx="0">
                  <c:v>Skipped question</c:v>
                </c:pt>
                <c:pt idx="1">
                  <c:v>Content developed through ACEP</c:v>
                </c:pt>
                <c:pt idx="2">
                  <c:v>Disease state education </c:v>
                </c:pt>
                <c:pt idx="3">
                  <c:v>I don’t find it helpful</c:v>
                </c:pt>
                <c:pt idx="4">
                  <c:v>Product/drug specific education </c:v>
                </c:pt>
                <c:pt idx="5">
                  <c:v>Speaker programs (expert theaters/webinars)</c:v>
                </c:pt>
              </c:strCache>
            </c:strRef>
          </c:cat>
          <c:val>
            <c:numRef>
              <c:f>'Results Summary'!$E$59:$E$64</c:f>
              <c:numCache>
                <c:formatCode>0%</c:formatCode>
                <c:ptCount val="6"/>
                <c:pt idx="0">
                  <c:v>3.4013605442176867E-2</c:v>
                </c:pt>
                <c:pt idx="1">
                  <c:v>0.52380952380952406</c:v>
                </c:pt>
                <c:pt idx="2">
                  <c:v>0.36734693877551022</c:v>
                </c:pt>
                <c:pt idx="3">
                  <c:v>0.25170068027210885</c:v>
                </c:pt>
                <c:pt idx="4">
                  <c:v>0.12244897959183673</c:v>
                </c:pt>
                <c:pt idx="5">
                  <c:v>0.35374149659863946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21C-432A-BB36-C251F412217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139502232563063E-2"/>
          <c:y val="0.26377093601595436"/>
          <c:w val="0.46706693582419834"/>
          <c:h val="0.662768247245929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en-US" sz="2000"/>
              <a:t>Age</a:t>
            </a:r>
          </a:p>
        </c:rich>
      </c:tx>
      <c:layout>
        <c:manualLayout>
          <c:xMode val="edge"/>
          <c:yMode val="edge"/>
          <c:x val="0.43782217031054643"/>
          <c:y val="5.9496646446182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58943717060916"/>
          <c:y val="0.19931376559471203"/>
          <c:w val="0.60551349970089863"/>
          <c:h val="0.5267963824165050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6-4D3A-871E-C4E9446AAF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6-4D3A-871E-C4E9446AAF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86-4D3A-871E-C4E9446AAF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86-4D3A-871E-C4E9446AAF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86-4D3A-871E-C4E9446AAF58}"/>
              </c:ext>
            </c:extLst>
          </c:dPt>
          <c:dLbls>
            <c:dLbl>
              <c:idx val="0"/>
              <c:layout>
                <c:manualLayout>
                  <c:x val="-2.5499122277125454E-2"/>
                  <c:y val="9.1715123924018902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86-4D3A-871E-C4E9446AAF58}"/>
                </c:ext>
              </c:extLst>
            </c:dLbl>
            <c:dLbl>
              <c:idx val="1"/>
              <c:layout>
                <c:manualLayout>
                  <c:x val="-1.2204533416618285E-2"/>
                  <c:y val="4.41233433197127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86-4D3A-871E-C4E9446AAF58}"/>
                </c:ext>
              </c:extLst>
            </c:dLbl>
            <c:dLbl>
              <c:idx val="2"/>
              <c:layout>
                <c:manualLayout>
                  <c:x val="-2.0776772505783766E-3"/>
                  <c:y val="-1.49834020540184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86-4D3A-871E-C4E9446AAF58}"/>
                </c:ext>
              </c:extLst>
            </c:dLbl>
            <c:dLbl>
              <c:idx val="3"/>
              <c:layout>
                <c:manualLayout>
                  <c:x val="-1.3261668133617521E-2"/>
                  <c:y val="-4.9839620976124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86-4D3A-871E-C4E9446AAF58}"/>
                </c:ext>
              </c:extLst>
            </c:dLbl>
            <c:dLbl>
              <c:idx val="4"/>
              <c:layout>
                <c:manualLayout>
                  <c:x val="2.8252959438727306E-2"/>
                  <c:y val="-2.209936280667444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86-4D3A-871E-C4E9446AA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Sheet6!$G$13:$G$17</c:f>
              <c:strCache>
                <c:ptCount val="5"/>
                <c:pt idx="0">
                  <c:v>30-39</c:v>
                </c:pt>
                <c:pt idx="1">
                  <c:v>40-49</c:v>
                </c:pt>
                <c:pt idx="2">
                  <c:v>50-59</c:v>
                </c:pt>
                <c:pt idx="3">
                  <c:v>60-69</c:v>
                </c:pt>
                <c:pt idx="4">
                  <c:v>70-76</c:v>
                </c:pt>
              </c:strCache>
            </c:strRef>
          </c:cat>
          <c:val>
            <c:numRef>
              <c:f>Sheet6!$I$13:$I$17</c:f>
              <c:numCache>
                <c:formatCode>0%</c:formatCode>
                <c:ptCount val="5"/>
                <c:pt idx="0">
                  <c:v>0.11564625850340136</c:v>
                </c:pt>
                <c:pt idx="1">
                  <c:v>0.31972789115646261</c:v>
                </c:pt>
                <c:pt idx="2">
                  <c:v>0.25170068027210885</c:v>
                </c:pt>
                <c:pt idx="3">
                  <c:v>0.22448979591836735</c:v>
                </c:pt>
                <c:pt idx="4">
                  <c:v>8.1632653061224483E-2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86-4D3A-871E-C4E9446AA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34379225234554"/>
          <c:y val="0.82346829674133415"/>
          <c:w val="0.68786965448167348"/>
          <c:h val="0.13055702191388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 i="0"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en-US" sz="2000"/>
              <a:t>Gender</a:t>
            </a:r>
          </a:p>
        </c:rich>
      </c:tx>
      <c:layout>
        <c:manualLayout>
          <c:xMode val="edge"/>
          <c:yMode val="edge"/>
          <c:x val="0.36936839457067094"/>
          <c:y val="5.03130759699482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20970449646121"/>
          <c:y val="0.17591236436268201"/>
          <c:w val="0.71229420629924267"/>
          <c:h val="0.5568732345854741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01-4DB7-A91A-9EBE87C2D9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01-4DB7-A91A-9EBE87C2D968}"/>
              </c:ext>
            </c:extLst>
          </c:dPt>
          <c:dLbls>
            <c:dLbl>
              <c:idx val="0"/>
              <c:layout>
                <c:manualLayout>
                  <c:x val="-4.1169321953871685E-2"/>
                  <c:y val="-1.9554285338760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01-4DB7-A91A-9EBE87C2D968}"/>
                </c:ext>
              </c:extLst>
            </c:dLbl>
            <c:dLbl>
              <c:idx val="1"/>
              <c:layout>
                <c:manualLayout>
                  <c:x val="1.974519615978939E-2"/>
                  <c:y val="1.394038075276657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01-4DB7-A91A-9EBE87C2D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Sheet6!$G$10:$G$11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Sheet6!$I$10:$I$11</c:f>
              <c:numCache>
                <c:formatCode>0%</c:formatCode>
                <c:ptCount val="2"/>
                <c:pt idx="0">
                  <c:v>0.27210884353741499</c:v>
                </c:pt>
                <c:pt idx="1">
                  <c:v>0.72789115646258506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01-4DB7-A91A-9EBE87C2D96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054033365764324"/>
          <c:y val="0.83918994782494416"/>
          <c:w val="0.33134782950838437"/>
          <c:h val="0.1134565689092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en-US"/>
              <a:t>Geographic Classification </a:t>
            </a:r>
          </a:p>
        </c:rich>
      </c:tx>
      <c:layout>
        <c:manualLayout>
          <c:xMode val="edge"/>
          <c:yMode val="edge"/>
          <c:x val="0.2000007685353925"/>
          <c:y val="2.08695414386690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57213425160505"/>
          <c:y val="0.16619813797574451"/>
          <c:w val="0.83697859276686526"/>
          <c:h val="0.6742829988966337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4-46FC-B5F3-D6C00A58C2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4-46FC-B5F3-D6C00A58C2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84-46FC-B5F3-D6C00A58C2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Sheet1!$D$45:$D$47</c:f>
              <c:strCache>
                <c:ptCount val="3"/>
                <c:pt idx="0">
                  <c:v>Rural</c:v>
                </c:pt>
                <c:pt idx="1">
                  <c:v>Suburban</c:v>
                </c:pt>
                <c:pt idx="2">
                  <c:v>Urban</c:v>
                </c:pt>
              </c:strCache>
            </c:strRef>
          </c:cat>
          <c:val>
            <c:numRef>
              <c:f>Sheet1!$F$45:$F$47</c:f>
              <c:numCache>
                <c:formatCode>0%</c:formatCode>
                <c:ptCount val="3"/>
                <c:pt idx="0">
                  <c:v>0.14285714285714285</c:v>
                </c:pt>
                <c:pt idx="1">
                  <c:v>0.36734693877551022</c:v>
                </c:pt>
                <c:pt idx="2">
                  <c:v>0.48979591836734693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84-46FC-B5F3-D6C00A58C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587187298159387E-3"/>
          <c:y val="0.84290276419458765"/>
          <c:w val="0.38885777387959547"/>
          <c:h val="0.15709723580541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en-US"/>
              <a:t>Practice Setting</a:t>
            </a:r>
          </a:p>
        </c:rich>
      </c:tx>
      <c:layout>
        <c:manualLayout>
          <c:xMode val="edge"/>
          <c:yMode val="edge"/>
          <c:x val="0.2665839661977783"/>
          <c:y val="3.9315659860723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27319233066992"/>
          <c:y val="0.16063262308881737"/>
          <c:w val="0.71443682490231908"/>
          <c:h val="0.6288716186769034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BF-47F4-ACE6-24302D71DB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BF-47F4-ACE6-24302D71DB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BF-47F4-ACE6-24302D71DB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Sheet1!$D$49:$D$51</c:f>
              <c:strCache>
                <c:ptCount val="3"/>
                <c:pt idx="0">
                  <c:v>Academic</c:v>
                </c:pt>
                <c:pt idx="1">
                  <c:v>Community-based</c:v>
                </c:pt>
                <c:pt idx="2">
                  <c:v>Other</c:v>
                </c:pt>
              </c:strCache>
            </c:strRef>
          </c:cat>
          <c:val>
            <c:numRef>
              <c:f>Sheet1!$F$49:$F$51</c:f>
              <c:numCache>
                <c:formatCode>0%</c:formatCode>
                <c:ptCount val="3"/>
                <c:pt idx="0">
                  <c:v>0.36054421768707484</c:v>
                </c:pt>
                <c:pt idx="1">
                  <c:v>0.59863945578231292</c:v>
                </c:pt>
                <c:pt idx="2">
                  <c:v>4.0816326530612242E-2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BF-47F4-ACE6-24302D71DB4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12759792566E-2"/>
          <c:y val="0.79312511567095123"/>
          <c:w val="0.94117751787307946"/>
          <c:h val="0.18791977361329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94330970648719"/>
          <c:y val="5.8897472718911159E-2"/>
          <c:w val="0.38724015172990323"/>
          <c:h val="0.75008315809057746"/>
        </c:manualLayout>
      </c:layout>
      <c:pieChart>
        <c:varyColors val="1"/>
        <c:ser>
          <c:idx val="0"/>
          <c:order val="0"/>
          <c:tx>
            <c:strRef>
              <c:f>'Results Summary'!$E$83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37-4A46-88D0-821B612A6E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37-4A46-88D0-821B612A6E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37-4A46-88D0-821B612A6E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37-4A46-88D0-821B612A6E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37-4A46-88D0-821B612A6E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37-4A46-88D0-821B612A6EC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937-4A46-88D0-821B612A6EC1}"/>
              </c:ext>
            </c:extLst>
          </c:dPt>
          <c:dLbls>
            <c:dLbl>
              <c:idx val="0"/>
              <c:layout>
                <c:manualLayout>
                  <c:x val="-1.1103793556083288E-2"/>
                  <c:y val="-5.55956160092840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37-4A46-88D0-821B612A6EC1}"/>
                </c:ext>
              </c:extLst>
            </c:dLbl>
            <c:dLbl>
              <c:idx val="1"/>
              <c:layout>
                <c:manualLayout>
                  <c:x val="1.8951824255172056E-2"/>
                  <c:y val="1.01031564507815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37-4A46-88D0-821B612A6EC1}"/>
                </c:ext>
              </c:extLst>
            </c:dLbl>
            <c:dLbl>
              <c:idx val="2"/>
              <c:layout>
                <c:manualLayout>
                  <c:x val="1.6109509533029535E-2"/>
                  <c:y val="-2.44140102360718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37-4A46-88D0-821B612A6EC1}"/>
                </c:ext>
              </c:extLst>
            </c:dLbl>
            <c:dLbl>
              <c:idx val="3"/>
              <c:layout>
                <c:manualLayout>
                  <c:x val="-2.3547975233778939E-2"/>
                  <c:y val="1.1900067320340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37-4A46-88D0-821B612A6EC1}"/>
                </c:ext>
              </c:extLst>
            </c:dLbl>
            <c:dLbl>
              <c:idx val="4"/>
              <c:layout>
                <c:manualLayout>
                  <c:x val="-1.7053605922926943E-2"/>
                  <c:y val="-9.545615868446478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37-4A46-88D0-821B612A6EC1}"/>
                </c:ext>
              </c:extLst>
            </c:dLbl>
            <c:dLbl>
              <c:idx val="5"/>
              <c:layout>
                <c:manualLayout>
                  <c:x val="8.9665152196358438E-4"/>
                  <c:y val="1.09261757821412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730674688614815E-2"/>
                      <c:h val="3.18600905867009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937-4A46-88D0-821B612A6EC1}"/>
                </c:ext>
              </c:extLst>
            </c:dLbl>
            <c:dLbl>
              <c:idx val="6"/>
              <c:layout>
                <c:manualLayout>
                  <c:x val="9.7212557526902537E-3"/>
                  <c:y val="-1.1825423428041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37-4A46-88D0-821B612A6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 Summary'!$B$84:$B$90</c:f>
              <c:strCache>
                <c:ptCount val="7"/>
                <c:pt idx="0">
                  <c:v>Other</c:v>
                </c:pt>
                <c:pt idx="1">
                  <c:v>FOAMed (Free Open Access Medical Education)</c:v>
                </c:pt>
                <c:pt idx="2">
                  <c:v>Medical Education Companies (EM:RAP, AiLEM)</c:v>
                </c:pt>
                <c:pt idx="3">
                  <c:v>My employer resources</c:v>
                </c:pt>
                <c:pt idx="4">
                  <c:v>My hospital or practice</c:v>
                </c:pt>
                <c:pt idx="5">
                  <c:v>UpToDate</c:v>
                </c:pt>
                <c:pt idx="6">
                  <c:v>ACEP</c:v>
                </c:pt>
              </c:strCache>
            </c:strRef>
          </c:cat>
          <c:val>
            <c:numRef>
              <c:f>'Results Summary'!$E$84:$E$90</c:f>
              <c:numCache>
                <c:formatCode>0%</c:formatCode>
                <c:ptCount val="7"/>
                <c:pt idx="0">
                  <c:v>0.11564625850340135</c:v>
                </c:pt>
                <c:pt idx="1">
                  <c:v>0.42857142857142855</c:v>
                </c:pt>
                <c:pt idx="2">
                  <c:v>0.65986394557823136</c:v>
                </c:pt>
                <c:pt idx="3">
                  <c:v>0.26530612244897961</c:v>
                </c:pt>
                <c:pt idx="4">
                  <c:v>0.25850340136054423</c:v>
                </c:pt>
                <c:pt idx="5">
                  <c:v>0.73469387755102045</c:v>
                </c:pt>
                <c:pt idx="6">
                  <c:v>0.87755102040816324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937-4A46-88D0-821B612A6EC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0.41700515457969856"/>
          <c:h val="0.8971561946535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Gungsuh" panose="02030600000101010101" pitchFamily="18" charset="-127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985733093999416E-2"/>
          <c:y val="5.9544601726331393E-2"/>
          <c:w val="0.60574699630468931"/>
          <c:h val="0.8014396765499302"/>
        </c:manualLayout>
      </c:layout>
      <c:pieChart>
        <c:varyColors val="1"/>
        <c:ser>
          <c:idx val="0"/>
          <c:order val="0"/>
          <c:tx>
            <c:strRef>
              <c:f>'Results Summary'!$E$50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85-4799-B251-822D49064B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85-4799-B251-822D49064B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85-4799-B251-822D49064B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85-4799-B251-822D49064B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85-4799-B251-822D49064B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B85-4799-B251-822D49064B59}"/>
              </c:ext>
            </c:extLst>
          </c:dPt>
          <c:dLbls>
            <c:dLbl>
              <c:idx val="1"/>
              <c:layout>
                <c:manualLayout>
                  <c:x val="8.7413635580649504E-3"/>
                  <c:y val="-1.50522987048991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85-4799-B251-822D49064B59}"/>
                </c:ext>
              </c:extLst>
            </c:dLbl>
            <c:dLbl>
              <c:idx val="2"/>
              <c:layout>
                <c:manualLayout>
                  <c:x val="-4.7043538441030546E-4"/>
                  <c:y val="7.4951444035362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85-4799-B251-822D49064B59}"/>
                </c:ext>
              </c:extLst>
            </c:dLbl>
            <c:dLbl>
              <c:idx val="3"/>
              <c:layout>
                <c:manualLayout>
                  <c:x val="-7.308677436692469E-3"/>
                  <c:y val="-5.634042145389453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85-4799-B251-822D49064B59}"/>
                </c:ext>
              </c:extLst>
            </c:dLbl>
            <c:dLbl>
              <c:idx val="4"/>
              <c:layout>
                <c:manualLayout>
                  <c:x val="-1.5786025018062651E-2"/>
                  <c:y val="1.62854500821329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85-4799-B251-822D49064B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Gungsuh" panose="02030600000101010101" pitchFamily="18" charset="-127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 Summary'!$B$51:$B$56</c:f>
              <c:strCache>
                <c:ptCount val="6"/>
                <c:pt idx="0">
                  <c:v>Skipped question</c:v>
                </c:pt>
                <c:pt idx="1">
                  <c:v>15 minutes or less</c:v>
                </c:pt>
                <c:pt idx="2">
                  <c:v>16-30 minutes</c:v>
                </c:pt>
                <c:pt idx="3">
                  <c:v>31-45 minutes</c:v>
                </c:pt>
                <c:pt idx="4">
                  <c:v>46-60 minutes</c:v>
                </c:pt>
                <c:pt idx="5">
                  <c:v>More than 60 minutes</c:v>
                </c:pt>
              </c:strCache>
            </c:strRef>
          </c:cat>
          <c:val>
            <c:numRef>
              <c:f>'Results Summary'!$E$51:$E$56</c:f>
              <c:numCache>
                <c:formatCode>0%</c:formatCode>
                <c:ptCount val="6"/>
                <c:pt idx="0">
                  <c:v>6.8027210884353739E-3</c:v>
                </c:pt>
                <c:pt idx="1">
                  <c:v>0.21768707482993196</c:v>
                </c:pt>
                <c:pt idx="2">
                  <c:v>0.51700680272108845</c:v>
                </c:pt>
                <c:pt idx="3">
                  <c:v>0.14285714285714288</c:v>
                </c:pt>
                <c:pt idx="4">
                  <c:v>0.10884353741496598</c:v>
                </c:pt>
                <c:pt idx="5">
                  <c:v>6.8027210884353739E-3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85-4799-B251-822D49064B5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793206687586734"/>
          <c:y val="8.1250481935691302E-2"/>
          <c:w val="0.36206793312413266"/>
          <c:h val="0.91681976199071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Gungsuh" panose="02030600000101010101" pitchFamily="18" charset="-127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  <a:ea typeface="Gungsuh" panose="02030600000101010101" pitchFamily="18" charset="-127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73-48E5-865E-84E32F6791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73-48E5-865E-84E32F679120}"/>
              </c:ext>
            </c:extLst>
          </c:dPt>
          <c:dLbls>
            <c:dLbl>
              <c:idx val="0"/>
              <c:layout>
                <c:manualLayout>
                  <c:x val="1.8201906182809532E-2"/>
                  <c:y val="1.38369348410243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73-48E5-865E-84E32F679120}"/>
                </c:ext>
              </c:extLst>
            </c:dLbl>
            <c:dLbl>
              <c:idx val="1"/>
              <c:layout>
                <c:manualLayout>
                  <c:x val="-7.3146563581794337E-4"/>
                  <c:y val="-4.48440100093639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73-48E5-865E-84E32F679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 Summary'!$B$17:$B$18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'Results Summary'!$D$17:$D$18</c:f>
              <c:numCache>
                <c:formatCode>0%</c:formatCode>
                <c:ptCount val="2"/>
                <c:pt idx="0">
                  <c:v>0.59863945578231292</c:v>
                </c:pt>
                <c:pt idx="1">
                  <c:v>0.40136054421768708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73-48E5-865E-84E32F679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82674380055171"/>
          <c:y val="6.9007876594011863E-2"/>
          <c:w val="0.7648092776391574"/>
          <c:h val="0.75648255691549893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5541600"/>
        <c:axId val="465548816"/>
      </c:barChart>
      <c:catAx>
        <c:axId val="46554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65548816"/>
        <c:crosses val="autoZero"/>
        <c:auto val="1"/>
        <c:lblAlgn val="ctr"/>
        <c:lblOffset val="100"/>
        <c:noMultiLvlLbl val="0"/>
      </c:catAx>
      <c:valAx>
        <c:axId val="465548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b="1"/>
                  <a:t>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6554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Sheet1!$D$2:$D$42</cx:f>
        <cx:nf>Sheet1!$D$1</cx:nf>
        <cx:lvl ptCount="41" name="State ">
          <cx:pt idx="0">AL</cx:pt>
          <cx:pt idx="1">AR</cx:pt>
          <cx:pt idx="2">AZ</cx:pt>
          <cx:pt idx="3">CA</cx:pt>
          <cx:pt idx="4">CO</cx:pt>
          <cx:pt idx="5">CT</cx:pt>
          <cx:pt idx="6">DE</cx:pt>
          <cx:pt idx="7">FL</cx:pt>
          <cx:pt idx="8">GA</cx:pt>
          <cx:pt idx="9">IA</cx:pt>
          <cx:pt idx="10">ID</cx:pt>
          <cx:pt idx="11">IL</cx:pt>
          <cx:pt idx="12">KS</cx:pt>
          <cx:pt idx="13">KY</cx:pt>
          <cx:pt idx="14">LA</cx:pt>
          <cx:pt idx="15">MA</cx:pt>
          <cx:pt idx="16">MD</cx:pt>
          <cx:pt idx="17">MI</cx:pt>
          <cx:pt idx="18">MN</cx:pt>
          <cx:pt idx="19">MO</cx:pt>
          <cx:pt idx="20">MS</cx:pt>
          <cx:pt idx="21">MT</cx:pt>
          <cx:pt idx="22">NC</cx:pt>
          <cx:pt idx="23">ND</cx:pt>
          <cx:pt idx="24">NH</cx:pt>
          <cx:pt idx="25">NJ</cx:pt>
          <cx:pt idx="26">NV</cx:pt>
          <cx:pt idx="27">NY</cx:pt>
          <cx:pt idx="28">OH</cx:pt>
          <cx:pt idx="29">OK</cx:pt>
          <cx:pt idx="30">OR</cx:pt>
          <cx:pt idx="31">PA</cx:pt>
          <cx:pt idx="32">RI</cx:pt>
          <cx:pt idx="33">SC</cx:pt>
          <cx:pt idx="34">TN</cx:pt>
          <cx:pt idx="35">TX</cx:pt>
          <cx:pt idx="36">UT</cx:pt>
          <cx:pt idx="37">VA</cx:pt>
          <cx:pt idx="38">WA</cx:pt>
          <cx:pt idx="39">WI</cx:pt>
          <cx:pt idx="40">WV</cx:pt>
        </cx:lvl>
      </cx:strDim>
      <cx:numDim type="colorVal">
        <cx:f>Sheet1!$E$2:$E$42</cx:f>
        <cx:nf>Sheet1!$E$1</cx:nf>
        <cx:lvl ptCount="41" formatCode="General" name="(n)">
          <cx:pt idx="0">2</cx:pt>
          <cx:pt idx="1">1</cx:pt>
          <cx:pt idx="2">8</cx:pt>
          <cx:pt idx="3">14</cx:pt>
          <cx:pt idx="4">4</cx:pt>
          <cx:pt idx="5">2</cx:pt>
          <cx:pt idx="6">2</cx:pt>
          <cx:pt idx="7">7</cx:pt>
          <cx:pt idx="8">1</cx:pt>
          <cx:pt idx="9">4</cx:pt>
          <cx:pt idx="10">1</cx:pt>
          <cx:pt idx="11">9</cx:pt>
          <cx:pt idx="12">2</cx:pt>
          <cx:pt idx="13">1</cx:pt>
          <cx:pt idx="14">1</cx:pt>
          <cx:pt idx="15">2</cx:pt>
          <cx:pt idx="16">6</cx:pt>
          <cx:pt idx="17">5</cx:pt>
          <cx:pt idx="18">1</cx:pt>
          <cx:pt idx="19">5</cx:pt>
          <cx:pt idx="20">1</cx:pt>
          <cx:pt idx="21">2</cx:pt>
          <cx:pt idx="22">2</cx:pt>
          <cx:pt idx="23">1</cx:pt>
          <cx:pt idx="24">1</cx:pt>
          <cx:pt idx="25">4</cx:pt>
          <cx:pt idx="26">1</cx:pt>
          <cx:pt idx="27">3</cx:pt>
          <cx:pt idx="28">9</cx:pt>
          <cx:pt idx="29">1</cx:pt>
          <cx:pt idx="30">2</cx:pt>
          <cx:pt idx="31">12</cx:pt>
          <cx:pt idx="32">1</cx:pt>
          <cx:pt idx="33">1</cx:pt>
          <cx:pt idx="34">4</cx:pt>
          <cx:pt idx="35">9</cx:pt>
          <cx:pt idx="36">2</cx:pt>
          <cx:pt idx="37">6</cx:pt>
          <cx:pt idx="38">4</cx:pt>
          <cx:pt idx="39">1</cx:pt>
          <cx:pt idx="40">2</cx:pt>
        </cx:lvl>
      </cx:numDim>
    </cx:data>
  </cx:chartData>
  <cx:chart>
    <cx:title pos="t" align="ctr" overlay="0">
      <cx:tx>
        <cx:txData>
          <cx:v>Geographic Distribution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 b="1"/>
          </a:pPr>
          <a:r>
            <a:rPr lang="en-US" sz="1800" b="1" i="0" u="none" strike="noStrike" baseline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</a:rPr>
            <a:t>Geographic Distribution</a:t>
          </a:r>
        </a:p>
      </cx:txPr>
    </cx:title>
    <cx:plotArea>
      <cx:plotAreaRegion>
        <cx:series layoutId="regionMap" uniqueId="{F5513773-9932-4F68-B233-03BC9179AC45}">
          <cx:tx>
            <cx:txData>
              <cx:f>Sheet1!$E$1</cx:f>
              <cx:v>(n)</cx:v>
            </cx:txData>
          </cx:tx>
          <cx:dataId val="0"/>
          <cx:layoutPr>
            <cx:geography cultureLanguage="en-US" cultureRegion="US" attribution="Powered by Bing">
              <cx:geoCache provider="{E9337A44-BEBE-4D9F-B70C-5C5E7DAFC167}">
                <cx:binary>1HxpT+S61u5fafXnG7Yd27FzdPaRjpPUxNA0TU/7S1QN7MzOPP76u5wCCqrZ3BdepCskZBwnTmX5
8ZpX8u+r4V9X6c22+jBkqar/dTX8+TFsmuJff/xRX4U32bY+yqKrKq/zv5ujqzz7I//77+jq5o/r
attHKvjDRJj+cRVuq+Zm+Piff8Pdgpv8JL/aNlGuPrc31XhxU7dpUz9z7slTH67yVjV6egB3+vPj
VxU1N9cfvjTb5qb++OFGNVEzXo7FzZ8fH1358cMfh/f77bc/pPB4TXsNc4l9xBBhDFNBMKOmzT9+
SHMV3J42bPsIYUGQaWNOBaKWfffbZ9sM5v+PH2t+qO31dXVT1x9u//82/RElv52N6tzZLYqT62f/
+mUm9o/Hi/6ffx8MAPkHIw9wOVyr/9cpePQsUm5UN1V01eA/P35f3y3IDoxH518IBqVHFrFtxqnJ
bS4Yth6DIewjTgAiIUwkEOIC3/32DozvUX2VqzpSd8NPPdLTQDyY+oiCHYHvEJdv/31uEV7IJPyI
YdNG0CBBbQsBEzxkEi6OLJtbJjWRpXnokEm+RVUQqWj73BM9Dct+5gEqmrx3iMrlj+fW4IWo4CNq
EW6bwAo2IsR8DApILgKDILUoJkgwm9799I5ZLm+G7YEgfbTGO2n+m8S6nfbo0j8/arreIRxfnLs1
eUpSvBAOcgQo2IRSLjgDdjgUXuhI2BQJjDHjpmkxOL/TYjs8vuRtE35wtlWeRuoVrHI4/wAhTeo7
ROjiLdULPrJMYdogxAinyCTAEY/EGAYxJwSyKOMM24zgxwhdhKB2P6zrdKuu7848tW+eFmWPZx+g
o8l8h+icgxR+aIk9ouqlyl/zhwV6xLa1nQU8dIAOPxJECJtzxLTqN+H8Q/45v1GqHtNu+ypF83j2
Izr+/KjJfIfofDq+W6GndukLpRs7YgJkm8WQaQnG6KGdDCYCsNVslB0i8ylJt2GevUKm7WceIKJJ
e4eInP18O0SoeWQT2yRYcJOxnX5/JM0YSDuEqGCmaVPbxGC0PeSXs5v+w8+8Su5Gn9ojT0uy/cwD
VDR57xCVT6vn1uBlfELREcWMEWpzgimddchDVIR5xJFNmDAxA+sMHeqYT2GUP/c0TyOym3WAhibr
HaJxtnmO/hejgYmNQJUjcCwtMIUPdAo4nNrPNBn4ldQE5X/32zubTO/0zU1V34x34y/jkru5B8ho
Et8jMm/JJ+QI1IiFgRWoqQMrB/qEgy3GuUUsDvLtQNNrVFbbrKjDqLp5HTAPph9i8z65xnlDS4zw
I5NRi4M2B1kGPg1+zDUY20cW5hCjQczkhJIDrnG2afR3Xr3KDns49wAZTeJ75Jq39DHBCgMXk4M8
Y5izOQD2ULtw+wgLRkGWEfA0f9cuZ3n1v/IxD+cfIHT2Pn3M08vnhMgLNQ4/glAMeI+cUgEcdCjX
MALeoaBxLAJBTmAe0EgPrbLTXDXb17j/9xMPMNHEvUOuOf1yty5PadyXYULA5gKfn0NgBuJlFlgD
j+UZhJUhGoMpmNKCcuhCJO0RJlFd67+iiO5OPPVQT5tmpw8nH2IDRL5DbE7eUtegI1tghG2wlzmj
QhxgY2OICmCBOAOEGIRsDvjlJG+jOnoVxzyYeoCLJvAd4vL1DeUY5MWIScACM0FYYTDCQMc/1DQQ
xdSmszkHMg8d/q/NNnw5p+xmHUChaXqHUByDJ7wTIU9JiheKLwitgJllQuYFm6A/tLn1EArBjkzB
OagcHVQ+xOIYHqO9Sl7hwOxnHmCiiXuHmHz/9oaYQMaLgtcIOgNBchj0+AEmCCxkwsH3xE+6MN9v
6ubDPrn1z1vlaaVyMP0AH03oO8Tn8uwN8WFHAhKRNmh9ZlKK6YELI6wj8FvAy0ECPFBwduy7375L
jikFifqbV7iXlxCHvp16gIsm8B3icvyWppg4giAMhxy+ZQlIs6BDdS+OiICCCyjJEEKA83+Ay/FW
1a/JWt7NO0BEk/YOEVmf3O3W/712gYAlNjWDWDaBzORvSTEwjqE2RufNCPwDLQSc9NA4XqeQrsyj
+m70qSd6WojtZx6gosl7h6h8unhuDV6m8ykkk4mwBET2783ehzofCjGOIOiPEYiu3+Jjn6qbIH9F
DczdvAM4NF3vEI71G3opkGtBHHJf4NSDcHoi+0Ug+4WQBcYAw7/bYOu83z63N/6BP+ZZB2Boqt4h
GKefnqP/ZbxBQEdYHNb7H4JgtnlEOQeZBvVjGP8usbRHnrdV9NwTPY3IfuYBKpq894jKG1pcVFtU
9n7NtR/yUGLZ9AjbUGMpqNjlxX4LsmizKW9ewSin0f3UQ1zep8V1+raiC0L1YONaUNtya+k+xAUS
LRYUVOigJVgA5LcysdNtXW+vwra+aZpXKPmD6Yf4vE9ptnafkx0vk2ZQ80qEjbS8gpywCcGux3yD
MeQomU0sSLdAZeVvyn59DbUVzz3O06LsdtoBHpqwdyjHlm/ILxAshjyxKaCqwoJSMOs3z5EcUUp1
/ZiASr/fy/iWNzkUu25fjsj9xANMNHHvEJPFG/oopjhiNtTom3fxFPAKH8owKKrQyRZq6gqlJzBZ
pHkVXb8Ck/uJB5ho4t4hJmdvGQGDADGzwPuAGiNL7PTGQ0wwtkBuQYCFQBzMRLOn/9BvPLvptq+B
5G7eASKatHeIiOs9JyhepkkgZI90vAsSwLrca9YUDxHhDOrFhfWPaS73Jt3229dUVOxnHqCiyXuH
qJy9pX7noC8sKMDHwCNzAOWx7MIIKsbA8oJMCqJM2LpE6RGfzCl7d5u8yjTeJezvZh+go8l8h+g4
l3cr9FSs6WU8Q3WZEbjsHIOs0mF8WP1HPAOpYwLWwG/Vxk4OPsdVE121zXNP87Tx9WjyASiauvcI
yts6+FADztht9RHS+fiHoEDU6wgKkAEWSydgZhPtIcs4Oej77fUrrOL9zENU3qeD/983NMJ0FQWY
w6aFQIdA6ksHgh+iAikVAdp+rmk9TEL+N93+2r6mAPx+4gEemrB3yCWn6+eExQtFFz3SJS3wNiQk
hbXGP+ASSAtD/ZF+nQLb9CnHProKo2D7ijjx6f3MA1Q0ee8RFfftUIHgpK0VCbO1LQaOvfWYS7gF
9d/wLiWxdW34IZ+cbqvxdW8X7WceYgLEvUNMvoPXu5Ppb6DkwQSDQDAU5BNICuuiu8eY7JIpUGvM
4P0jDjGWg3rW71uoNFZB85qcysO5B8hoEt8hMv/96+2QIfQIWAHceghwMaRfYjlARlcZgZMJEgxs
Y/1y0d1v79L0/62iKX9NteT9xANMNHHvERNI0b0VtwAmQr+CB4YVtnS90QG36PQKlIQzBiYA1Lj8
lhD+b5W8Mkm/n3mICpD3/wOVf/5swv0nJdxts/Xmb1E8+HLC82dnnwC+knEw9TkAd9iur+F7FZCp
Bya4/8aFvsntzIevEd95fL9NvNnWzZ8fDdsCr1SA03Nb/qJFXg81SXAKjIkjeAUWQmmQC7gNpint
hP75kbIjYETQazbYHHwnSGv92jKc0iE4ZlrwyoaNLQRJ0PuvgZzn6Qj56PtFuT3+oNrsPI9UU//5
EYQz+vih2F2oyWTwRjsUIyAEYSQML+xCtTucv9pegBzW1/8fG9Wq8f3SOI6NyHeL0C88JUTrtKZV
O0OdrOsg9KVR1z8E80cHjf4mHuofU2acp6PPnbhEoxP3laSdxRdmN4USr8bEG1OaOyLoz4PWTXk0
uT4tNn4lWjkhX45ETa5B03SRh4EX4lgsB5uNsrVDWeTZRW21P8hULwM09bJq1Vk4qGVZinNMklyi
fGJrUmHHt1rfSbH9E1X8i23nX+NpOuvpcCUKFciUtos2G4+pGjfCH1Z2ok5YgluZhfw0sUfiIDO5
yJvoF4mnwJlWqjAsWaL6ImF8kmYZca9oQ+o0LHeqOPVSc2AnuJNFHUWuyHolO0P9HabpEtHhOMoX
qui8qW7P2yHl0kzrdTeIyvXzv/sQLo7SqJANpV/bnrp9m3wzeECkIkAz87lM+vrzlAe5TNrScuzA
vJow9camL2VSmhdlmmyExb40PRokKZpSxq3tisr4q2HdZVGqbeN2XZO59RivcVxVjkn8RCb55BlD
9RUjq3FR7zYTjiRru9ixot5pA+vU4LyRePiG4u60y8tWGn12yjIgN4FVqI1CSay68yI1cqcwfeUU
UbhK0NqKi4tGDSsxmcLBbXIyxWxwRO+n0jCjbTmGnTTGaJKTSK7z9DwJ2CcWtF9oGywsuMciaYtS
tlFUub2JXJMUsQy6IJGxYZz5SZI5ERt+VVlyYoSGkiUUyCzs6SKNLgrrCg3WaV+k/aaBRRiLfLgY
B7WKxy7x7F8iiY6NokJO0fqXbJjOQ8Da9KN82UfdmqEkkWIo+RrTBDtGEnsVHrkbpuHXlvRiFVbN
aVKYxXHBu8tc0NoL03aFJ5YsOt7A6tX1ogYwZVcnsJVj/D1LB+JapC5lIJITKy/jBa6cgg6f61Cl
K1aHZ6TDhSTct5ywUz8yUfxIwmSUCn2jPPleJEXqJB3tpMnxt0Spq7E7RbY6NbNkIRKRypJOpsQW
b+U4LIom/5L31sWUiXUe0kiORb+pAuTWVtY6JPDPLVafmeqMG0Hk4ohdTDwfnDJfsclOJCNV66Fm
kiRPjpuhxw5pSHK6b2orom6ugMRMBLask0QBQ/fjD1vUtcTY80Vz0yZkkIlQWE5pGTljmX2Fyv6F
bXaW1wSBgyf6syR2J5uwq6XioXKLVEnVkc9p09FVgIxORohcl10Vu2rsXLsK1z5r1KJCCm1IZE6b
nvvTrrcfM0os80ymqVCbuWlpku96te5pYewNVPy4PRkbCeyeLEhlS/d9YyqYm7VVdnvuwe2ypJO0
QI1bmLTdDH2DV7Axd0dJBcvk4SgeXWLmjTQH3wJ0Ms6lYo3t0DrsNqKNrjiyBhAfqKxWdTAtzDEN
V5kKHR759iqMc5xKO7eaTWHnzSaYhtteT4rzcUzwYj80XxFX5lk0RHyxvz7Sk+bLRtAl7sSyTBq5
lW9MERWbgkzLbOLmsorMOJXzGNIn5kvmRgU+WwdouR/ZXxXxBGZF+ahAuOHNPHN3p2a+3zzQRfFF
YHfVQlSwu1mXf6lb5i8SFdHLPjOOx3FZ9Em8LYTkqVmDuBHkZ59/9acWS7uMxLLMeXmOa7+UfTPQ
46zrlm3ZxMd9l1/241idtmZoriyszqzJzzdtUwayKlS0jmtHdaY0w2DaDmF3ESWubU5JJAujWJCs
lGwo47Mp8+nJMHaXWWTknupyS/p8MlxzSsWm4ma5MoP8ay2M3gEn/8QoitZr4oJ7aRR7Tdgct9OP
AdtKirH2N/70oyJEtsz4OUF5pZyMaloOQ9yc5Um9TkyUb4qp3pY15itDkXqVjfkvOpBINqwMV2Hd
ia+R7TuZxZNVExmWVxgiWxsi+FmO7Y2C6oALC/n5udlxh4jO40bTXk6qjTZgnp+3/mBIa2jy79aQ
eNkYXmRx6C+M2qq8IrRir+boR9eE0zIJSrFJbFC4NW7d8LothurMDD9XsLsWfWZPMh/LeoPVGLuj
akvXD5rE5ZEENi562QVZsKZDGS4t0z+mms9iBowVVnWpVvOx6JyYdPZ66AXKVh18K2ozN1Pkf+o6
3i/Amsg2Q4R4IqHgoZ88QVsii475wCI1cCTnHV6n8cYa7GxyEkHUZmojy2WDncrKHPLN3PgFbOjY
1ptxfzwWyFwW7bgMh9ycHHOois3cNCCAu2IDO7TaWPVYboY6lJZhqHVBi3ITJGG5qe5789j+kE/F
N0MNhoc43IMoVWxGBdpdjqr3IrAVVjjlvowMbDrzWVrksROZZHCyJiKTY+FaFmqM1mmblpu5YeAr
T87cFUwUG8jwfbesTnhj1JYbBlaBSTu1xmXQbCbdRJgAMPeHOOwzxw9452TC6lI5GG292XVDbFeb
+djoaefFSXFFg6lOgd5YxrCesCNhGVJfpchJRz6u+kk4TcjLTT72Qtpxx5wZ1ynTwjHUELMis5al
ZS9mlMN4cmGFi1U3TrcAzyi3Rqk2tW7m3jyWjskNG1Hu2dmQbfIe3zbzRtgfzr2pbEenKYZwh7uR
dwrEEjSR3gbzXigyDtaLX1nBIrPKrzP2FE/R7TbAYDekMjDqH76qmQcfMynWKPpVB0Wz8ZFP3SRQ
uZxXdNJLNjcNJ4nXKj8Ezr0bm9c7iGu8ZEOz8g1UbfaNgWCJ94dzbx6brJ9lHjdr0fRVCgoO1nTe
bnMvySpLJr4Qzrzf9s1+D+43Ik/pGgFjLTsDZUBRKj4lKp8WQou7uUkDE3AxuiSV83EPL9CBfCpv
+rrJNzvsdjyK8jCVcxfcARBtyejugeOBIRIwWe44dY8haW2w4Hm7mrHpZp7dce6uz+Liisdm7c3A
7CGaETsY48runDJVibPnVisq8o01Yzdz83zGNELfK0P0DafojnmrGlZgPq5jDnwXdTzT1c0yUmkJ
bKhZZmalkJi3vf0YDvCS1yZdDkFebWqfgB2tHMbrYVnjvtrQygBxoM/tLtBjedBksmMtd20E8hAZ
Yb3h972DMaMqA9cA213C63WT1o1NtOBpFMghnKpjO5qW5iw4OvB05p6yQ+xNdvXXDCHWAmWPaEZ9
kGnzcREpa1XHxo4FZ5bM6zBEXhBgkJQsEV6bdMGqgmT0LYTTmd2X8U7mQhUnkf0U+87MklZNwQer
09CbIbayHky+GfeC4M8qzqrFDLQqLSuRM7fOjS9A58uq9GHztgl4IJohbUZh9oz0g+NaWIZLUwSG
pxpgz+0Q1jAXWnCjeTDrGmOZNPEC3YtnZoP9MR/OvbmZ5fY85udM+qq0V3txmfpTAYukJeeuC/f/
qewgjJ2kpgtbK5lMixprTPJsJWYSBjJowuZzZlBN3nzFgME+Ws3d+RTYYbdz58MAaitGx7SMX11R
hOEvv0myZaBJ6jCQNPf2zVNjyjBAiu6vCTK9NE/dYgBfxcum8O/5Nuk8zw/QMXzvJFo+mPbU3IOx
JJwsd6oJbEf9rPNZlPIt71nvzUf50DhWnRcurppr3Gt1pDCwDw2Am+amq0Fb7cf6WDObiYwFqky+
HPr0ODPabEksjcU8Ixgj6M5T5slP3WY+8WCOPXKPxeREaeLDinzHoSm8+ard7XbXdsWQA+KwGph0
yXI+PzeWft7d2W6iEmWwUQxagJioe1D/BRQATKDdyn5dW8XodW2uqlWHk2ZjGbzeRKEAs0Cp5aR5
FOtmmJV7QWKQOk2Ok830Jde2gRGDlVDOVkJowcMEfvajgqICz9ccMYaNvxBFf1J2Qb7xCzOTVRb5
6mQ0/EqCkFGb5r6ZD8UseefB2M4wiIs4ciOtbXfNLLbnbtEQ2EJibD7DpzyaRU/a64wWlQfPDXyj
G67VwnxIZ40Qq69QsZXJERw8l2rJ06FAwbL5m5mWeWgmaG6CGFvLLkuXjc2GYlVrxRVqKyHSqlHY
RShtrQIDbVsYoBjA1dM6EMVp4rSDGp1QRCD7Qm2ljFqJzr26ycJNCxtRC1CWop+sn6jXlgwEsW7m
HmadS6O6XTVa9A760rlXWdSpsD+tWi2cIy3ak96ELYi1xJ6Pe5pCUMlEDm0YyleRNq+gQKfYZPDq
GUhJ/0fTTf3kGNpYnLS42fUQCzahIfuMTNiLNZ2irKvN3CuBsEU8tadxyULTM099rWdnwufGasPW
VT5rZaGNikwhoBtpwywHXx45ZWhMUrR+5sY1uHF9aCxCeItkOaV9gDymuXE0gvOS5cNi3jg2ztSG
TQrk6dz1GxMUMvVPSjuY1hNj2QZBPGt05m6rFbUy0bhUbbwi2gbvtRE29wAj0Av7QdSFhttWZSwT
TcS+yUTMl1PNF/shpndQE6jAaWofQiSUVYvBMD7Pd+u0STH39k2gd2qD6+9tFghvvlE66665aw0Z
LDyNE4dUHVs1FJyxY78L2lVISpdpG3xuynmrsdAlcTqsUGIAwPMJIyfgHDTl1tfQzLtN2FmbyvmY
KQrdsCEtgEu2ZmceqywYwRjQm29uIogRIidTwd8Q7Cs9/V1CuLVpy0mV0bos1LCxg37YwFdYEnD2
74+zoOxXSSFcv0r6TRw3/SYXXZhJXIZRBqYnjEZRBA/H1JVSZbfx7bHbBD408+FvY3HlGHZfO1l/
0pkq/1R2WX/W+hWVtemBXQOBoi6SdkL9xZT1kdNYxpdOTPEmQj5fhKZlOcLO1ZKrzPeKKSsXI5oi
r0JiOsfZxYgUX1G7cNOi/FLUkziOh/xyor6/qiMWyIZYP008hid9GTpVPqHztsX5SRqsCl+cgrkd
n7YjIscDLiWOOTBEEHo9HhsvwtRJBTm3IZr7TUQ0WSddody64xfxUOooTENkh/imTyBQOcSdv6r8
6XPij9GqrHlzXPTdSUcsf9WX2lro2SIK0OBOlnHacnA/xjouVxYPA8foCZL2UJM1rdMz5WPDM+xa
LekIO9oqrXbdtO3KDqLMCUrGzgI+ncRRa0AoePzew0dbnJ73o6N4TyQ2hnxhMoTXjdl/gshWeVzF
pDyee21S3tQk6xasrIsTEs5GbkacxBhCN4A4pzMVeHTKtuocxUq8UQFnjuH71GEpjc7SNIPAJ3jj
iyx2ppTaEhGar+I0DFaqqs6mjn8CcdZfkjYSi9FMMwdzO5ZUoX4ZpH32KRknJzQrHQYJapfFqHQq
PixGErQnplDI6Yq2c6HcNnaKPMpdQ4hToiq14CXOZAixGRo7KYQKP7PCuExt0iwFjzzcQCA1I+0V
i/Jj+HJd70GoddmmUy1pC43fhJlLBtujfnedY6nyETti6gu39MklU9lw6hdRvKJs/DogM/TKWDVy
aAXbFOEkvLht/8rpUMlW4dSpILI+xuiXVUMQV3XXReBjWUwIIvz2ahqiySFWe6pq2kib9OaiIggi
wWl8UVq4WpIybBZ+TQoIjg3oc01BWfYqdSekTDcb63IhQFM4STnIrglMmdrM6yAI7gzlyJbMMD1q
mK3LWVDIHI1kkWT5dBKMQSstMP0XZMz6dTGZo5MNgZz66LpLV03XSAIm7MlkxDcIB6FswexzEFZc
1mEha57lp4QYMYSa4IcLRgyZjjg8G4xiBFuWMwhG58JtWkhmRKK8aZi2N0nYyAQcTClA1bZJDcre
DECbN6iBCES2jEjTrAKFlz6zbZfkqen6EfZIWdvuABvUUbX45KPs2Das5KQUzQqlRbZOkvJXMUCy
JMekgSIDSEnd5sseJXyu8mKsoiC8/QL8/eF/LvMM/uY5+0H9Afn9ERSa7L48/+xVUDivU1/14UX6
ae7vtf8Ius6Y3T/qQQ5u9636f0jQPXvyf5a9M6FkDVLc/5y9O7v5VW3r5L5UXefCbifdZe7Ykf6w
IAX/hsGLO/Ob6w8zd1DOCB+5EXguW/z44S5zR6A2GHK1d5/B09+QuMvcoRdl6uA1lINMHbzHDfk5
yAlDjTd8/luXUD7M1KWkNSD7FnYnqqPNMIZO6VenSjs/vnZl5t6+eflYEMNd7NmDev42FQVbBxJV
bUVdTLJ4Mf9WPruT88yOklh2PKIj7O/KTz/7aZ8fp/bUOtzsl6WoZAKBk8uw/5aL3FyrqeceqA9I
y2D8MzPMNdyrkDFLW9C01fdsAy8iLuKibCTdtq2hvHySA4ssCbKnW6JwkBPppmVvF5e+CH8UbQyO
bAYhJoN8bdrQyeqyPWeFILLKReD0VT5ufNWdpnH3TagKYgyVdWrHFZaNHYMY7PnaJBUYdL5RQD4S
ebjyDYlGyLAE2Tcobdn2fUnAdht8t7UgIzZafMMQmCGJafzMLDDxssbGa0gnybEl17ixZNZ3UsHv
yJaYyYIOhnJQkJ/ahsidJAfx6QvefkK53y2aaELSmkKHjrFyYlwzt17wGLKycUJL2RTqmxkHq9pi
7RrcgL97GlI36NWXBHJ4sm3t1vWTNFuwRoZiULIg6bcAgPI4RIWpb7q5TnMNqktcvDIgZM4MtlC9
OlNdaoNyHjwVDelSjdd+2NuLDowSSWOaLiYWnIDd/c0OMtvJLVF6XXWpLOu6CWwwzhFqTscIDU4P
6b4qhPhx24ClA9HTitjfuxh/maycLSgtliCDP0+F+AkJx9qhRgJOaVAqSPV2g7QrHkqjq9dDYpyK
mKxJmdgSVP9VF5Wj1w+wD8Bi+Quiwonr9wUoSesb6km+yBWyJEVVI1veRzLkuRO3sQt5Vsg74TO/
Qid1Ogg3plMmk8KeIGvlJDFEcArllcjedhYG4ovQXPhjDomGxncxusq7Trkx2xo8rBcpygo3smw5
Vkl5Iro0034XZFCTSsk2TQC9vPhUZLblKgExHYHD0oss+mkalLXJWHsM/loG+4Os26gvZNeL3Aus
/JvKebFqzaJctF3XLyDfurYy4tVl5tGyjB1zYhfDiIUMwtwx05BKwkZggaHaFGWVORbva9htoDzb
3C8hyYBiD9T7WRZMI0TVjBW24taBRw1dXPJfaZX9CsvWzWnZyY6CpdekNwgZ4OKxdasKy7PYCI4U
3SoOng8HE9PrzPHE7tm6HqfruBt8j4Cn2hHTMeLcHZJUfMZJL80g/QuSmx7Cw68p7X6GA+TAWDLl
smjUVhRj7NQNlQYhX0XhM6ftASvDLJkXN8eG/WvAxRf9mVFwhKkNoFGHd+rULvth1bRgIvsmJJZ7
ipZq8Ivjxo/+tpLsAsQjxNqCeJmDH+lFve0YltU4fWjmsvcg+XBpquKySpS/MhDbBZ7n4GUCSVKZ
0e9RNrZuHJnncWV9ThrDdmM/LB1WT2AHtgJtLHMZ+0Z0zpNu2UOhKKRj0fEU2a1TBXQz5MATPB4S
t1KCSQWOJUkum6y9ioG7qDEtQADAa+0XRt5K0mZOZmJ6XBoemaLvbGo6OTX1JOOyT8FcTo/TLK3c
CPJ7ZrtgpGcSxf14Ek/9Emi5noKOnpJsOBsiH7YGJLLakjpBM5yXaRBJHtR8xTMSOTz5OkJaSwa8
IG5ks9OAi1+8RP1JxVaDSOIV8msuY0tc5JFIF0EKAY2+hFhNO0Gqm3xC0SBk3FmTFyRi9AwG8UE6
1ePnqOvVJ79kjk6UolI5lhn/pHa3yQoCxrsxjhCkqWXcjMwJKaSVMuEvaqELRKabImMrq2v7ZT1w
5cGnZf4q/MGp29Nq9OKyIm5Bk8ItRj91woydQ4q7xRV3IggUOGbfdpCTZtkZqaILbLVOOQriiLZi
bjUZv1oqIgnGvemYtI5k6kO1htm1kVsI+1z5rt8ZwSbNpwo8piyUnA7gSYyWFw6QiOrAX5EhWphT
2LikpcT5v+xd2ZKjupb9IjrEKHhltJ3OsXKqfCFqyGRGDEICvr6XlOeU69Y93R0d/dpVkYTA2AYs
pL3XsNnqPFW31rov8ty63pY09U+rI6CqndO0W2Vker3ATWe8j1K8YkDC1lqkwWKeGUrdD0zeYjI4
T4XfhnWJQbd02vuAtDwp2DmoNxZP8qOyLCBq3fReekhBeQ5C0uIfW74tp7kpH2s+g4UBU8dMkMnc
4x/1ytcIKUPMIV8+V+7w2rtm0tCqxbRXLbGHghcY29o1MXL/Y+cdpCalG0oAyceZi0PduWFnjFWI
Cv24uq17S6jh3cDh3EXbWrLr0jG/y9V6mLbtzAu5HEux9WeRpyD35zCw2meTgxnuG1tkvA8w1Fbb
nZ/3TyPpjTCvA9w7NXjY3bPSLe/20BuAU8n8mo8snP0BN7KM7cZdE8ZXmuTde1D1c9yMBmIHC/H6
7lwFDe7l3l+/ctmQLJ9soAQgEBd8dkGXjyHooLNxqjPj3n7e5+p+6559ROUnTEDU2ceIkrZIms37
cNuVpvDNg4K0RJyXEy6TSx/wkdm4NBj0JKnvKtKjd1rFuZGjcRZLeUUGkL9jVwYHp0GGwawMO1dI
VMftyucPckCUweYpFkNAo64N2ojgfgrHxUXqwMTNsgVzPJjm+yiCJHCsIZLe8NqNbhWJuv8IhBnN
kowZR0gH4GcE/sYL8KnzFs+dkFdbVUUQN42hM4kJ0cUEqY3Rxc1stjGwLBF5GNiKrrqqCmakVQM2
yq0SCwcc2Y2ADMSZwYSXVRz05RbaGI6TuZIH7q/fcp6voc8ADglbvhcnw2T0MPdNELPd+GrVdZWt
M12uECt4IW+dAZM9EptBpSmjSlhaZC6mSmEm5DK5SmpAYV0xZDmbSnd2uwviBVgY9QwzXjoniJ1g
z7ai4wcb+dKmEqdZpVBCJVO+M8Rkq4ewVYkWrl8d1ci9FpWE2Sodoyoxw1i2hZ1K1kaVtgmVwDkq
leMqqePI7kyV5i2QzkVkrctQ2N073ezmvFYLxqIDQY7Y45ccVdLoqPSRqkRStgGHKCjfzpJOduqr
hBPpJ24j5KCbSkalSkuHArBJ3SBRxfcGKnXtVRJLVDo7q8SWI8NlKtU1VNLrqPR3UomwqMuHfpia
s2sMVspUuuwgb0YfQAzSHkeVUI86tUaOTZFr78i5Z+Teebm2SkmEkBl5+agS9E2l6pNK2jeVvrvI
4w2V0HsqtZ+Q4wcq2Wcq7R9MSMvETwdogKFgAQzqcygUVDABM8AcJhMPKEIPNMFSsEIAfKFTQIMH
xKHT0AMYbiARvoIkHAVOFIF/PSq4ojYxke/FAAhDgRm7gjVm4BueAjqACk0xZEHGVatQEAWHuAoY
calXYxAou2jaEdMXuyEejdW9ZUBUGgWtmApkIQpu6TGvKfilLOseAyKvbmoGqHhnlhtRozSB63ci
IgrEKRWc05SIbGyvtKO6HwIMytVwJnUhUgEkiChwaFbgkG4twIuglDaPloKQmAKTVgUrydK1o4LJ
F2PrjEw229lxF/empLix3YoftnpbjhLTJgj2ts9qIowEQfrN2jX2kfoqbKcBRBo2QjmLlSQyivx6
M5c1rsXgptIFM+9s+QETxXlSwFmrILQZWNqmQLVVwWsSONuqALdGQW8cGFyrwLhAwXK5Aug6IHU1
ELtVQXeNAvEsoHkbUD2h4D2IPerrEYhfh4FEAYCzggKh5ohsBQ4uQAm5gguJAg4bIIijghI7YIou
sEUgM/RgQYGpQMddwY+jAiJ9BUlCYdlnlYIpawVYSgVdLsAwiQIzcwVr9sA3LQV0cisRCvicFAQq
FRjay3ORAxzdfQSnTMGpnVrsEnopvfhjm9+0P6oCEUcOOcZp0MhsseQFNE4KmdVbyUDjjmE8GxSq
6625PBFwz114WRddVR09oMFAyoALCwUR98CKa40aX3QATKPKNvDlYrS/VQpw9jT2bChYOtCItKb+
P9eBVxdQWCWa9Tc1mu0oYLsCwj39kgPoVyvg4IYCxBeNjWMgdw8u8HKqkXNNDX9ywbopFMi+AG3X
cgxN5l8WmvHXqxsQ+1FB94sC8RcF52uBlP4MvSAY2JGA0Oyy6fMLFE1gKsJgVXyC/jQIG4C+6uZl
Y+BUB6YICM0dE8VPINZSGmDVnBRpUZjnjrW4G0qNHWhCQzdzxXWMTQW0szRuuWLKkHgYe8Ln1ctW
4AeNIk0CRZ9MikgZNKeidS+9ZlpGRbowRb9QRcRosYteGIrh8M6NZm0a8DeTInK01CVQP5VurZrx
qQzggGvxKSSyFfespQcDcQUoi5W+LoqmspUAAQru4cSGZWeHDQxpkQfkoLUFWmrQXPQHwHNBQ1Jr
P9iGHWkpAVcUl245U7McXLrEi6K4tOxAt9qJOwkHdS3UrjmJuSLMtPRE90DdqjSzJhTJZiq6Tfe2
ArGOCYH03zqUQFF0tSLrtMZJ600WzeVJsHqlovcuehNX8YFadCLBB0pFDOpNuyILUSgYOXD/9Kks
0XomLUbQMgW92ivqcQUHCcsITwOwkqPmJ7VAodas5WdTEUSbIjUbRW9q1UGgOc+LROiiNtkVTepO
fdCflw5puNaTkH05I4nLU91xDKQMSQnWtdT860Whpc9lfVgUWTtq3vZToKXVFlq1VSuK11u80zju
0HIo5neqgnY6+E6NocR6cB1pQgi6gReuGefIA7BocKPEE6sBlmvaTS1wT4OAU63N4+jil3W9EXJq
bAxEI5NgQ478630eacie6HW+WN30qpuXd4Os744zeV810T066HefTWcMWoziC2ITtbEW0N13U4Vx
/rKnZsJXxdfrlt5RrJiHgd5sUUHAcFr1kgyu10FfizXo/8HmqlZgT6/jwmmi16YGUFtCCtJDOQIh
7GD0VVwzKCpthLOf73BV649VKDGzwMOoIqGIBB/66+Ntezbixhmaz2urL2vg4/LrS60XUl30y+of
u5QQ9R9EjxEdBflAdKuFzcycJEYxeQcKwBNpttPdshKD52qOEvhZAYXFrEYX6i5gznVz3KzritZe
Gqx3bHPF0Ve0/SfbqolXX49TgHHHeB8xJ3B2b+hfU3OuvzU1EetPyKSrUmSfpCumcAyVLOidQwN6
plFUtK0EfYNBXjD1DafL4etVTVbrll6Uw/h1l4sNnhLjkaapBYYsCC5+redyI5kPyuvzdNTp6VaP
8XMVVnUATDzF4L2WzxPWL7rzBCoDGFQsQY8AoQH2p0h6CBjK6aCbq2GzCJg2j1o1+HYW5MOau9ar
azEhA+2qejlxPGdKmuIonGnBuI0FtNhQOeumNA1IScM/O6Hqk1qiofskJFUyNaVz91v/1k08Lxby
Iun5kV4d7LLJWtO8+m0/3bMJN29M17DT3zq/3ufyHaM5kKjvhjLS26qygFajXxHBVo7/1wHqt0AP
4u3R6lFQN0Tu4OtLSAtrNftV6iYvVeuPVf0CvCY0+n9G5rdHBP+Loexvr5z2U3mBBWvRf83IvGwM
D7wt/uE9fxEy2i8FL6+iQfBZ2l36NyED+yJx4ZaybdT1QH37Cx/j4rHCNsgb/Cd/mbd/8TH/EaAa
PmRBfz9O7X/Dz4DX+RcblY/aboqbQfEkMDNwWf4rOWPu1txMgChv7PG15BGGo3A00n4NXeeOdOFv
V+YfbFs2zM3/7bep138zbY2FTYZV4tuQXHysIvSe2Rqj9+f3LjD0PnRfYOworu2MPcJy5LwOSfVe
ZNXRSbsFFEjkRxAJPJvnNaZHEq4MeQ8ksQlnCcMD4X79iP9wqIA8/423QlF75cG2UbfQxY+nHGi/
HexmAqsAo25e05kU4aDm5V4tAmmv0JOpKVoUJY0GDMuh3T/SeV+PRrdB7ax1Q1okpFt1gSS9WEE7
lZZrxqPTw6W1VM2VXghzBxXlkDct8TCU5MM2dxl19cAiva3PpQfQdgMTXgPJaPDEgygfR5Hufgdn
1i/Vlq8HiH4XdYKKvsWn0Ka6yLQuUplP1RYRd70/yk+RjeeCE2fmUEVgkDA3/FpoedOmJqZiZzd6
4tCLbsrNbHCLw2XTZCp93U7NJsRFCmJTSZqImlwWqhRvyzI0CUCzIqy0OJhK69CPQ6TVYZ/CME/L
w/QGLRzbHVEhD0eyLP0pz2wh0j8EYo6KFgOlfdNSsXk6M25aRy3S6ewSs72Wi+mFVvOY4MtjCXz4
UzOmpTtU50xaQ6bXmdMGSbvmL2M7HvgI2b6W5HUToq7dJdekgppOb+K7gbkY5ZE9uIuqr76S4cKV
8OGLekw8taY36cVl1RzrVxeKxdAYOQv16WqBU82LdY/0mWuZkj+BuZq7KrucpW7lwu7RCdWpE78Z
0m6vv1zO0NKJnV6nWulNEA0PpTEnuUo1/HVAJ72crG6ZcDUecDskWpxkkL+FctXIRCac/QjrWZEG
1H3Wr7VVjtl6gLzGmh1I92cjAlIFVZ5OOQKgMqm/sOfPVVvJ47fsEmbolu4dCAesg3TmSIcfehN+
cej9A/T5QvsnRqXNHfN22SOz5GCmoO9BBmPQEw9GN3RceECMcoT2yV5WeZKSoln0SJirHXbKNahW
5CzTepIOBWXZ7wcdpOluK9Qxf7b25b5zc57+1l8HLefWBzUz5qczmGt9NEwf0q+FVs0FSsSnX821
rlXHhSp0BEEK74OK14Va1Yv1V0uv/rELQEsQwfMGsbKKZcmGNKroGg6QtJ9o5gUsM1UEq1/dVeuP
1T7frDAI5ip24JaI59buAUbmlpnot0DUDotou7xePl63OLKBwwKsVa9N5Yy7TkXpkwrspQqVEDyP
ny29bdMhfq+i/UbF/XrjrnIBV2cF+uXf9uTk3RBGd6zVmAWdEeIX1VqdephedXODEmVPdFMvRt9F
UDfKZNaZ2eUF/e7xsvHyaXofGJTMsFX5kb7yKJ/115X3dCJlWA+L0tyOn/JbpcQtXDVEmUqfi/Q6
lPrYqVLv6jPXC0tpewOIfD9fdbS0uNzUqPf5utIGVxAJM6UW9iAbzpV8WEuW9b56L73OlJj5sqpb
etvnx/32nl6pmDfImU2la7YhcF611PmfPuayzdKSaQviaTpDRW0HPCqVuNNXCmsYgr7ptVptIqq/
tkqRrbdJJRzXrcviz21aI+4p3beBq9FpKbjep4c8fNNSafXJf36eftvlU5l+32X9z93/4SOKxSlR
1SazN0tEE7E+GEazROMTNlwLdB3ag9GTVycH73tJ8zUCNcKUTVvDWodMWARdtIAyamegjvdqEiHh
2xxLlTbohe+SB+TqU6pBhctC5+uX1U/IAbYW9YCoZFNCVKL8Vf1cr1Gtprle8o4kXFrgT4tlijWm
oBeWksdeVn/bpmY98PQrxiuFU9UU+WTvIFXs5QxSYhutaHb3Qy3HLsXjXY9+u7C0mfgbLoc4wsR/
rr2yzSqPrhDSQePRiZNBxBfn1mma5jf706e9ZnRYAyIcrJS/BmChYb0PpwlaOXekh76qeGIpB6M2
EolulgjZlNz6gm6hPoAbll6xx/7G0lUCKx7ED31twHf07MD6YT/O1o3G8vRV0rhfQ+fbOtjrrJhh
h+qk+7EosHuBSWpbfVgSyyKVtIAHft4OQQ+AihVQ/z+V4JuPGqjSAFZAl07pEvMHkFdjqrep7oAn
4bWHaa1xwLOxB0dpnaWJKWQe6Rwjm7pHdYFnjlgXUsfmVMkrNgGiETPMZG5RHke3sE6mYZufi91Z
bqG6ag6Cb+DVmH8z+H1YWvvj2EH+Um/dScjhoTIR4DATRIJroApA3tP72pmGyOKrGWsQUi/UYHvS
DpbLNlJtImqUDUnDkXrx2QN0s/IaBMGNFFEFrgnZhnFDS2pFZN4n4JHOWebQD1ALPmC+w8Xvy+KW
ry7IFNCQ4WohbvUWeuvt7Zp9oolmZ37MK+mSixdRG5lcldXrbT0Qzmz3/Kxnzs9hNe/61hbwuhlQ
E6vWWHfgoctyiksGkLDDGbS4q4Aj/rYeEAx2UHmrzU0ABb1+TbklhDu12WWT3uPzM7pFQEKNjB9G
7oK50awmIZ0Yw/IM16Juwhm9hHkleEydBRERkQFcEXrXoUHcqXfSLZ3469blBb3f51sgCf3ZKrOY
3kbHMcj8yYHhv19OvlqQvXdw+VQTnd2EGKAHL7Xn8GmobdRw8PIwncVmuke9Sb9YgoGGeh67MaMp
IjHi8NplKkLqk2SSuX/sF/cOZmwnRU/BlG6Vx3bKZSa9oiHR5zaOJzr4BfwUAyJzvcntTCPGozlr
MEx41+WFy6q8HRDhOpDQJBAnCZn4gM4xwW0hzUxf3LRZUafcvjKDxPUT+dK/+2Z3LVH2AaKWbI69
x/YGaceDkeQBgJNYQMkNee+a8TpBAw7b0TvtTrxNDzNUGdWNypLquC5Om3herG9CsFChJNDeW0nZ
PDv1rVlnHWTmxhWrbym4Twv3TEbNKx9GeyPH/X3u65txPS8rijKEeRB3+RU3jn4Qee59QUIZxEV1
bCA+3VDZAv4EnFfqnfqzHzk7ZuyI/9iLeEy6D6Uk5xkkdNR4m1jo4vy/cHp06xqlQG63KeyaF2sK
ofcr4vLJA3b53TQgFouE9biUCaQMjhktkIyHUAlxI4XGz7EzSlKvOy4DHEppw4F33vpdWD9N9d1M
vrfXJB3CM2R43yA8uQGqhVs0qiLUATjBsPq2nee4/thS+9vMQpFAN33nYiTqw/UtyFCA4mj9hM0t
kcfmlcTD8xj7MWp/7GF5ax/EgYcoxHFHEw8s3R2SzikkRz/urs3D8B1FD0p+Y0JJPySNE6LeRG4c
Zxl6Z1vEw5KaiLB5zCBuiL/PoX3bH910fwS25CTNvXFTvG8/y+fhg53H84rMP5qSDqKM0EOa/cT7
2L2xHudXJ37nh/3quLzlRxxVle1ZFeGAEZOe2N3JXg80A8e9OUBnE8YwZcHZH9pZ3yXe+MrrQ1U+
yCIBeDlNqTce8hTP9QvbLuvAEUOE4H3Z29jhEfnpsPuyjLavBUsNknh2vG/x2kFeF8nlAArcrqMV
yh+AAysMISEc9XDJDCYPyfQ2XZ3pfYDT6o9e1H/x1hPs6EFSHU0ZG/mLvR9Yke2QwkC2hM7xtKR7
fi4Pwb0V99dFur6hFML80zoXddhB0xEcUIdiWOPtS9vEcBdzSLmCROaw8YfMe3BY2H+zhyuyp19R
waS27vvmMLAbmZIfgwErRJKUmEnVX9WH23f6k6L2ioyYe9XQkJKrHKGwjOxbMwib53GLrtxHYYTG
lZmCCH9xf5aYB2clOwuDc/4AGSf9KvpoQ/GYt4DHhq1edK4c5yDetsdgOFvOgZxhU7tv38x3pe/2
Q/I96KP2JL4R9MrxbKIYSiayvokH1Go5tohRUNpjjTYf2kRkyqH10mdcxNAR0Gfvu7jv7vzX8bhe
dySEFmroz7j9DYDTeSy/CMhD83D5WUTTO+hjx0x6L8ohqTNRORt6yQxHiI9vJZL+yLy2T/Y94H7o
NIPuIOuweifX8pvxo71zEhYhSXu0XoufzSPEPZDaLGAyQx7lN83L+MKuyD2MxEUKd+iVO4TeDTvA
YLu/tkfn5nl7cL8YB7DL7/0IDVlkQ74Tk4+qj73TmrIEwksMNNMTz8S9dXCuyBEFF6Znq4zFNyhP
UCwohhwjMV4Ji2iax9BxxMtjJUOMhWaErKDeoD6IRzPmyvp9RKc37sUbFCQT8G+cYgihFzkXMcbU
F2iLmrD4wvIYp84SGHVRHQXZLwSGoZX6h/4++IqiD89rAuPZoXnrMjcxhqjyb+05JHMSRBg04wIc
TiRjCAfykJ1xu9UpQLoDysy4L+iHZ9RzMUNAX7CRhrjzrTrbb+oy8tfUzdb7H/mhOCPzPPSHHTcq
WDn/DhqSo8TIM6UQKUBEBk8JCUIrHr/gmh75FYqiNLHFoh49tThUOAcRtyQGZzLcBa8jzDBrCCnJ
aKdQ0tno+VY43tADhJDQJ89ZDngng2YpGrP6q7xm0xNyr9qAKiHqg9R9MUXE0Pe6yD77cXEcz3kK
++uzg2PODNReWpvolnYRvRqHdDjYmFPgmospBHlpn0dLnbxvt805+ObcNU/FdZGV33szcm/WtpPR
Zfrz+xGAj54ibQwbnWj5AeDRiTh0yko7vzF9BDZcZTi5KjniqNwIQk47rGZvATnpv3q1j9j64HgS
pBIKa0BNp2hg9Rbd0u5U3ZKuzfvDZzMgFUnqVlw1zlxnlcpcPg2y//W77WZEFDNbSEq4W8cMGtGG
s/nKpx8l6ylSyjJYTsuvRT2RBebGVpx0S78wz8ObwaAeNkZ/hLJncqC83NOyaazjDOTKl4YZ7buD
kVI3VwLscXaHMaaeMzvJXCLglGPOIhSgWE/lQFtofPuyxrgLDAIlRbCeU7xE7TbemmY7eFOAcJr0
HaBQH2Y23eKlSgou6xMs/VlVkitPOC3q50xbaClunaiFtjDr1mWbGQiZddNylxMRVyY6v7fhB0Z6
AsPd2JtDjIJFRpYXt4VHyMmnLWIQrzePtSpCoBkwveCNezNuhplq1+Flod2Al1VLlrhKgtxqlG1V
WZtuTYOPIfey0fGgxKTVBK2KsrF61hIRZ3cOGg7myqWrW59W3cYiB6VgMz3zS0ts2G0DQFPDKhqU
J8E0kS8DnF6oaZY6Nsbj5RluIXmUFaqOoHpIdgGQiN8v0dZ46masFnDNI99P3Q4kxuYTRvVgRLpu
IfJcRBWvLgqU6FVoxETkI1QKRP4IKS05ld0qEbPt5uMw+WMKDmA9gQeAs9Bc7cyu/EOxq194ctyX
bhvga25XtkPABrzOgUAypLk/xJqI1BTkZXHZJgTZjlZ+1hYKU0ww4zsL2+LNGR/JPN9QZD2qgNRB
KCBOQ3TKlRK5QmDUUzykMyvv9Cd4fAGTLUu8ocggBlaDQXXNVvvUb6hss40lRtbx+8abAPcIys9B
l2a/iNk3kblhQboa9ankksyQsCUaVtU/sF5cVn3OKpwkEkNVwEL/vNpebWzUBNI4Bi78Eag3sm0+
4B3tq/5cKJmMO0zYiDoHcReUCElGnkfGbgKh0wirdup+rvtk7VAG///tURXf/rGW66VGIR4Q5YCF
+cXj/Ftxw+tvVf/+OxX31zv+ouI8D0/Ng3TUw5M9vb+eSfEXFYfHHBEfRfhhjPIs9QhwVK/+2xuF
8rAuHvfiU2SpvqpfffFGwTblUjxrjOIJ1cTBYyv/N1yc+Qc9hmeU0AAlmYkDRjBAdc0/nFKc1sTg
qwFH+YaMZYCTyAwtVL9bQuuHeZrelkfjWMTIjNyjLP4Hbs7ECf7OzeHLVb1HPDMQ5CJqK5p/fDnr
XTihSAB9EHIAgrQFIj9507HU4xkKZqwjRpZ3U/5fv/YPAnJxcldA6bIfptdlhGb+FvqBZIGVwArz
GZEeEq7/4Sv/oDz/7UT/ICEbL5hyX+AbuR0t+71JMfUnBQriVTGvn3/rfv9AIzpUOef+9bpCkIJH
mlI8v4GizLD1x3WdW2OAmBNOkoLL/FR6NEPR+tuVo3qiDfYNz5RrygQ64Tn0goLHkPzW10EnoU2j
LjS5VnNNu14h4rmfoucGUO4icpMjyMF96tzY9G3gijNBJkPJC6ZqM4QgiKQbPAxL7fwUYxCu+OFD
W9L+0BeNHU92x7MG8VvejHlS1vI2N0b4Wmt5jVq7iMv3uUY9qxnh8+inAv/imRxLzsjRYQDOCwY5
K6o5rutWJNPuoq6j191A6VoiqJri3plemmCGobpan2x/EBGG1C8rbfMv10tlraE1VAcpd5LklBTw
NBfAj2YTgcW3eVvR8+xvkDa0Ieu3J5d4kewXHjmte5o9ED8Qh1xTCSeR655QeQyQHv9hs+DGynfo
mnr73e2W62oY32xLPElwpvM8XxuufNksSSPQYU241yaNZi+PG1Q7XKQB/mpeUUjTFUnrfccD5QcE
HygSuAu41vxFPq1zPUTDML2RAj5xOHOivjLSbTNg0UMhOGTK/grn7GFsfpi99W4beJ8EbhZaTRV7
KLQFb1ED44APr3W/3zOTob5cuyXTIvMEl+1gjNtrb0D00nQJ5wDilyEyuxa6rsoEkMCqxHHYG0Us
XVdNQpftvdnXpxK5sVuscJesT5usyqjNkdv1HiJ5ur/bdvdUDD8Rp31b5hHBm68ixBpE3WIguKi7
hMrhLYfPzqBeavW+k0IQ9IRKWu9EAgPmvI3V53T2+kQ293Zjd94YKA2/g0Rxj6rB9WNMoqHvlQ8g
T+A4nGCd75XMn7HEseYzqqr1Ee1aCcwbNTM71H+DTB6gRDfjqvmDFUuPfMwWzvG4+gzuQ+a8G6ho
n5m8ipyOKPnaXW5JM6R19TE3OINuzp2wNPi5wbO3I+glUcuwBXlkww5Ts/lnwHxkZyVdUXuoOXUN
9jZ2+52oIqYtVP25taNGENTcpsmGaPRxIKPj5dHe711ERJHUpLau24AeRm8EDjvimOmMpM2cHpwd
3QSynzOrA2B5BoRvNkHo0hrlkbdA6GGNSiV8+9EIo2hYomwk20hc5QjQy2ac0GXwBjFm+ocOfAw6
Y/4ND325w2cVEeMY43NcDGlN2WA4BN/OY7OU18Vg3W8UrijVfXsLcoJ8ZD/M2hPx6rf3xVbDuFrA
hsUd/6GBdTVaW5xdbqC8IdsbgD4uJIvUQ4EE9Jt16x8b6Js3y0Wu3PI3c/SKaDYASrHBjfBQAWAQ
AUJ2sCT4Ajqg0MDy3ho9iniWBOLsLsXte0UtWh8X6JGhgvUS0Ux3Vb+a2bzM1/7An4x+csN6weXT
PQ/VS2OMu33oFcObZeE8UAusy+o6B2GWF4mr7jhGCTpMRsYyDQSBGGrDPTui0sBBuEAELOBbRSFC
n++4O1GYFXVryHtn8i+WrG8aC6kOmMTIVAvbhZtrXjDGOwCcAk8+CYprPLvTG636KabBcj9tQP7q
YMt8uDhRmqPcIvGci8lKFldSeB27AdUcVgfwoxuZRYtqwAvqHqI7+cwQ8WZhMCt4FdOhemrt52m0
nJT4yJvczrt3YWypPdyQZeOGG9ue+QAAJSe4xct8T/ceQ77+PQHzbrOJHKHj14u7QInYlij2m+Ok
EOjj8Sfo2IXzzmcMVFDKIyv3MfivMu6t/MEfcClq/Kios/o+tRJjcYACB7b3UNob7BDVEwqlggMK
2H3lVPcTsqxl6p8Mq5nSqYIlKKgm/f5156lL2Qu8FU+j2J6mAACYkd8SD90ZYglk4vX6hFoqaUGr
L8s+wlKnOqN03i2G41ykGmOm7m2q3KexT0QxUGB29jurtyfLRW/EWHYkq32Pqjj3Junuu2D8CHYa
C9cKC0vdxw5+0X3F5UKhxdQRMBwSH0Yld+yKKKdb5hgwje/z9UJwKVCubwAucEZpBAluAx0Fuo5w
oD70FBwxudvAlFNIb0Tlw41G0waTiaoFvAcFUJvJeq+ogbGzrh5bfiuWbNz589YcVoHxE+VQgH/4
QPlWYzvOKIWmLsk2YoqxHAHQGHdT17QbWO9dn6BptC7cU+VJd3h34G/jXJ/6gA5ZsCczvjPaTMyj
FXNR7Y1/xYxcwElZJlONHzzItzwhc3dPnfkaU/tbaRevUwOWoaJO5tG9OW+Yxhc6JyaqfmUBKnTF
3LKTZWq/76Y3RLUa1dycwDMKVT9KEO1IEXc+hZWsklwCcpSyuffltB3YMM8RH2C/lHS+rzd4AFkw
mYk/eZlZuudp6HELlRPk3LK7n+C/QpkIeeewEjVh5uuxB2qtqge2auYreXtt13DTwh2auKz8gjn6
Cj8hwC+BSphweaCy8tOw0i51XGsPm5r1EV+DD1TyQbqPGaDsCGp89QTWOpwCL+HQKd0hMXYfVU1w
x578qodJmG9PAS0BVgJmwShrZMPQWbEP9WRcbXm6zVeTfNyLLkHlzltuTcDivBFs5Oq/TiPqzC14
0EAIjtIaqUg6ExwVRV2KiBdzmxAXH4VJ9Sco1WTonLu6hlKi4uu5wR/jgPu2nB8GVPF5Qb2k2He7
rBUIa/J6uZI1X66Qj6KXuqnoOwvlOzxIcxbIbavKGSPpfvUouvLIJL5qtd6kKU8za6K+HOaITfty
FN6YMFkEt/u03pd7aWCMdb6tOcy1TVv0kYAOHjAkkDnfxkmVvY/L2XpdCiv5I+qOjKEFNhXEYfvd
YM2CGXnHXAEBblii+AIG7QkwnwPDOYObct3h+p0tHJGQ/FiPvR0FhvRgTLxfvPy7swEthI34zeAW
Yh1jw9XYxKGiESvgeYf5AymxZT0Ywj9OAYcp3XIhyRlgHTZWuP0RwOFUhribJIy0y+6j2tl0tvbx
1pZefzXvzXNhYPARq6U8xHUyQCnuCnLAo0+71APQgzK5IxB+1NvxZjA8cHAB69zd6gA+88dOB4hG
bPjuBGyjwvWjjYtHny8ONFhGjNmBoRMB68bfabMxp0+OhMN6/onRTgKOWs+FDb6AryAXfbk81ubC
osrNv7ERE9DnQVT/SdJ5LLetZVH0i1CFHKZEYg4SFScoyXpCThcZX9+L6kG7bPlZTZHAxQl7r836
aFyYAS4XVVqPzpx+KqWTetiPY1fXion7I6E2qOvO1VJHdes0DjKE1Nimejftm62pzfJ2bfrCdWRA
5CDbGNH2IqxpQjd5ot8XLX3SEqv0LFwm+Dv0yhM90nbNiSpPAdHoNqMmoPTaZ73AAptqe8GzN2NU
t0uzpPENazfX1neE7tQrpFING+Ep6/wzWtxUUaI0pzQrdhzAFAW40AK7TyELxI287dX6qSqYpmMJ
+tdxa/p185OWXBDJmPzT1ZwB8GotmwzhHgOg1XOoeL1s6SN/bjyMrz+rPCr+XBX42ZMHS3rF1vE4
clvJwbes8eL/rigOitSyQc4b0SmtzcxzWNlZcIsYsRXxclSmxkQIWVUuuSzVlndCe3QSCgrwpUA7
EaXHWYquhfETF3zYnVlnvlFVJzz5Bc54rrRuRlpe4xxdcGf5Wpp+5/1Y+HOZ0oFkLPEcU/IdYx03
NLdUNjbg86jCo7a2pggYkfGkVzrNk1T5JcWXOcRq7jNRzl2naK0wn4yvssR229a71Rbjlc00xwBO
YyOOwohHeIAQnepq6n9nwYN4mvNvuqLRVdQKanCrUwuXgjUIFKemiXmi4yrkMs68XsMbx1o7qGT1
1cAI7/ZKYXuYrdmq1WcrzSUXBQPvVbSObpPkT43cVxjao3teD0noKBDvxUDZonZtHYwZ51Gvuk6S
cyqWI+NkQzvqaf6dYLHg2bYbLLV0hwLVzKzrZ3gWPwMNq2u1hRMKQ+19m3ZL6NZPGau/lb7me2FQ
2iJlYRuDyH/DvJg9pdnuYLTnbic/Vqn58FaY45PVWODVa8b3RpTsYltwFahRfxMJJFdLmfzEys5S
PPwaAviC0XQ0tkv2oslFEkjqNO2oUc9GVQRqQXoDzpqaneWI8ZHSolfYArLAmWeA99SUkLCbTnGz
DnPiCqI6MYfCo1MIACsRvGBFgSbmEauA/d7nCs56XXpOG+tJbdhW5VLZhYW2mhtEJYGO7XaMgR+3
gm1pszRsMbKtMxrpSTOi5+hUVIbx1OW1cNGKJF7F5D3T4YWgRojYII5xBvigxt4LB6Ha8adva31g
KiQzmJwRwp/Tt16ygOSex1DT3xx76r/mwgETsfQ7Kqt6U8xmhNc1Mb3MsTjCJ+NIIVyG48x97UzO
ZVrZRaaMDJIBo6fZiQqkk20HvazeDVW/SPb8rYti8SzAAUMRn7PJmXaVoNouTEbqzfxNlp7Doch9
pnSAjqcIffeMWJhtT8/l3k9+nWUmCorY2fVTSUeni27TmzNdXNcf5/5xu2Vi2mJQ8tZytDfqsjqP
bpPLE4mmiwcDlY4hheP0uNIKXfYUQ4aipQKhwz6KJZ/xrtPRFKcO/DLYC6mk7QekSqtErZ+09hLw
USV17DGB2FbI1uGCMHvomDdUOQvHmrMms9wek93WsfNDPTWnviiWjWMiLGVPZ6XNg1CAEEZOgmae
Zc+stA8WB75QRjQ9ZfGN+/ZzyvwcrJS8orSY+dCN9qvWJfqCmbWdou9bOTpif/JXew6lsbWYkZQ3
eW3/y5dlp/MIdh1RNRgHiQ9J8KgEzAu3Zld9QNlJ8Icqu6VubnUqfTUxcirq7G5Tyi2PEzzXo8Iz
jTIHVYvz9IgX8C5KbSIJEOJHnvB/Vk3BrKDCrGSlbbDmFuCEYYZZUz8BqNdhpNWJq9b5d6bBMpAr
fXIXvQEgqebPFayObb4u2yjyR9vWPXPQlGNk2QdRyeGIbhdkBUoeI3m41c5Eja/bdOH6jPrCLyvk
chIG1yFdA70Z/iu75mksk2eril6rLCZ2o2hp2ZMKVW7BoWpJB002JK9MdLFLjfqt6Q3VKyqzDiLb
V5lHbdoJmIBjgVTO7fXQrJpbxLwC3t3jLLRbl+onzYRnIOQ6C7NGCYZCm3fIaPyyMO2tbuhHZ0Xk
VsfZSYqYpLD2WqlqtWsjFbzKeGHljDBALJIe6nQonpWXQVm0L3LF/ARc6SaasxXL5ghmqCmvEIY5
mZkm+dDirU0/Vhj9Kew3Jjb6MGJjb7bjtYdMw3SIQ3yQzVeTIilQKsllNyVcREbmAYT+Lr1Ksj1u
l6SfN2U2/JqJ2XoZBMSaAV3D26V2MTWSNdhesdoPKX4W0hzh+26VCCbwzIo58ooyr7ZmjVuH6fNL
s6QO5MSRR2wr/KV9U5lguCZb3aTieMsyO4yQArt6wk/QNufB4nZMyGc4Fhnlz6JL+1pWn4qpe7eq
Xvb0ZUXPUi7n3BIOB8oA/j01w8XKWX0ZOlo6pXKnB7JhSTnCkih180rvPLxNGzOfx9PczzNdW0KQ
CyPB7VIuU7Ao9byVNOE6Gn+qi0Z7GzLrOLTTFKySAIior/WhztluZyvuZbmRdqORPbHIK3dY4G9a
q2mHiiIoehz1Oabxh1lemrOOey6jYrUi2BILk18tjku3lWJjq8lz5y2r9p104j51zUVF9uZpkXBc
Z1kOBa7VAOuNzu3snKZyFbthKnajql6KFq3FvKqeHrdT2JQ8XcsFWdWYMHBqDxw4NPaPZ7U5YJWf
aNOyhK7JcXhgE39CqRtZaDMsOfGmFRnCil5l0Kk1E072eaWFV2A/wV+2qeSs6OpotVdOneaWMjdS
oxZHgXygntflMk/TW5RBADNV2QZsnxChIVEsW5rYtdPfuZi9jI8X7yhMis2OqatArTJFY48siWAb
tnSUw8ZbVK/48ObIFab4aUrpo8i5zrp8LvZrzlOhMNCoPN5A1RA7paOsUBCvN04G2H0hwsdJnbCy
oH6OnL0KwMagq5xX2+gkbD+8p1XedWjC8qAkBSib9X2xiINplLdEYmrYOTwxp7mmYslZ8PNBTGsV
TKbF7ZMjBVzyioayAzMmS0hLsiVYxqHz9Mf11Q8ohmXdBuxUtoU/ceWwJe9o3/6Zkc64zlCBdDG/
LSoE32ni5SKmNfowhYIN36PjnsNZiF1dKvK+nxg+VmvGvaIUv+C8kE4mGdQhg7I8GvreJ0VCdbm4
5wMT3x9jaBkKFrwyIemnQpMuY4YUaZ6PVaWU7jqr+VVvpG+0MWmcW54qN1+OkMfNFItiy6NI2cef
pvSrro0TWgUHcPxnV6wTJzSyGPvByFIBZdKcqmGxLMlJEeUWrkjq8qNQZQ3TLdWqI/lRk+usYG5a
J/+pZs73xWmzsHqp19kvrSZyR0MWm9ZqMQDNVGxA+QFdklKkKSP6JKs8Gg5YFLqfbmMDvzEsqG5Y
iKW7VY22l4Jdcns5Sfw1QqJkCYigwmQSBAqdAyiemNLqm7/vLPf2vQPc7GPu8HI1/zdNM7Knpbyl
y9faOVnIFOVkShWQd8XhNCm+U8kpXaeaCNdalU05GIhIrMcQcGU2Xk/tZVJtIoMmIFblVL9MvS5t
YsE6IFJ4ShC4RG2tmoFQzMskMYDu5V0Bhaccy7v0Y0TRYV37B5NmtdwlMW7tkgZ9oyGklfTAGJOg
bZrdoLdfrbEDZRYzI6Ul74zo24wQvmX2meIqcHQBVevhwk/RVsWm/abN2sEsoIhYy7qpeuUomYyx
2y4ogbgAB3M2NqnBuUDqmDkcp8xG8an6tRh/HJWRcqogh8wT1yChwSN4YfHrpxmFnYlLgxEdUhyj
pES0eOb1IgoaszvGDboKe1DuEo5P1e5ib3w0GQlYGdlIbnGV7AwB6bQFt0Qtrb1FORzWtv2y1YWl
zSDdqFC/GhXyyLC8ZbF9ZE9w6xQOu0naNykSkVUVX3O+gOdp6q2Z8qOJuf5iMPiWztp9lfT7lBdB
2k8niZ3jJtdYmcdN1nhc8V+duT7rUvWhC76QS2QBdIPsLTjrGYA1SA2bp6JJCkg/pHythuQvs9Iz
x3rvibrZNKlzLLkWNrVW/9MkGQih4DwTGr8sr6WifIK34m3RVRguPO9UlDEb4pw6mDroXlrIJJhZ
3L/nDoTQvSgst6C/IgWDp0ibdY+oMow8c3IanchXaGsL9kNeWaDwMvQnoCrOsxbhrIN1TJ+YulXU
onLu7DwUDTW3wZrFBIrmjr2aemK3cEu6ThRBXpSFvZnsEh1llk03JONby5o/1SzyaLQvHfMlP9Nt
3W3M+UojaTE/31ZRyaxJNU85YJLT0llvq2G+yyYSDBUglZskNbw2It969Nl6IrBGZXTucjxQdCIW
MHMeM4k5ZJu/Jq+ImSLoIyWdnAWJlH6LfJnPncGxn0qor8o44zXQ+61E3ni9hQs4cupnZdTsm5Ez
0VvimfgpXIE7VQW+Z0a9c5vKUC7/m0bnuwK2Iqnc5obTfswjp0Uv6Hbsu4QcPkgykQGtXVglx13G
nAX5bCQXtjulXPVahtTrr7Htta0RETVF0N25ID91A/7QLno+wowDEtrW3s5Nun1wUa6lWPdRiZ9E
OzBAHaeEfDOYEfxN2zIiUqaxOBjSrasy4UmtdZ2zqj5ObBxuprwbNfkV2G0adEI298acvmVD+2A7
FV2Qw89F45QcanZ1iDzNF6Od9G2hXxkLpKGIzOhQUrtAvt+0baNuRZk/jdbYnk172NV9IUCJA9jT
lTCzV+mU19o9WeYfKA/shhj6Hyj2xMHQEleaYT9VEiuYiG5+AJ0WGF3NQzfmg1Ajk5OK9wyQrsMA
UNyF8VJKabzTdGyQ0lsrvEXpGRUIG8A+86v2Uaf+PQtjiW+QqU8oAHgazOY5Nnhk20N+1iQGwCVD
Vb8wTq2GrlIyKtuTGutu6CgCxZyQs+c4QRph+1xn1ogyH97fQY9iodp0U3TrDULowH9//126EqJQ
/SwXhrzJ20cFmjD2m6TfQtEphDTnKJf2Faxw75EYdk7XOGjLrmcdGIEnbsZPECNne5QZKDzuc/qV
X03wuavZt0ih9RRt8ztA77Ejvq3TPYBXTa15EWSmv6sBGOfdebzG+lFutfkK6o3RBfAlKiLmiG1W
16S01ezEFgahKG7NhnUvwo3tnNZ8y4anWZI1yKW1NRgU23RTxVD3auZ8ORNr0jTSca/ZyzZDL4fQ
GBierCCTqrWsIq+ReUcxRrdBf9YYLO6temVAV/gcPxDDcREy/KdVk23fWXkqr93A6ltMtOzSbzZO
y14BoOJVBD2alsU9qJUr9QkvUqXfUNdJ2vbE+jkt7RO9F5WjLPn2jNpUaRTfSRwLzMpe6c2ftUuc
vdahW0cVoHmJ1c/nv98N3YgLuFEVFvozyXNRWniDXUEmoxQgWU7a9PE4bXUQ21CVeIY0kKo8aWle
sDrmOyXfWvNNlbhns7404Gp2cKrnBZiJzWkdK29qGh3YVxZ7ZZS4k4lDQqYqK5dG1uJdPY2xy6zB
S/Alh6Cena2Q5iuwFBgbTpleern4D98zeH1TEKhJ+WhGavHeZlooZCfUCv2jzpP5thoLrWR6TZjM
4A3OfioZ7bXy0BzbiubpQ/RpjBKgO16+25SfyxTD8ZxQUmfWqUq8dR2cDdiK7OxAFYRsNoJfTNu3
Ko+YRtFMSXs57fDpKNk7gCjsR+uQHQxBb9fEjpfmNK08tI+1wWRBbbWe5IYmDa3a/DexgDfUgnu2
SWvXsGMwsVnxYdXtdXo80FbjohG0yAMPiGqiZWjEU/znSrr8Dv14yHot4QqcriN9BGC67gNmfsjo
/wcC+UnqK8UrNJnRWwKCsCS/DT/zSncYR29xL0mf1hhY0ObogO51O2IjsLr/HPbyntQx6mTe2/QW
5gONUQv+TApkVqs4NVMz6C3jU30ECMqPAEwnpd2vGJ0raXtsKjD0Szl2ZAPkZ7hXalip8MOMvAuI
dhhCJRq/pKmq7vODxeLkRchc66VamhqNIVBJKlZ31vKH7Jf9Z6rJxKwhtWYwdrbyJdsaWrwQwcZw
yHbm8ag3OsLgCaysHr2otGfNqBvYNJK7oovI48FnUwYu+i7if7WozmzH95GJC2SyMmcfVzYEMVRE
Tal8Ff3ABK8olHDiavQKLt4gyuPVr61RhKXE8lOv8qOWL78qCxFvIP9przJbCvW8eq8Slp2OOjMc
YssfJHMwRuZ0UFuHlNc6Ck2jpzpS1XDOJC6+de3YE9UFG9uR9a40yKhNUmD18UM7gSKQWFv6xmp6
bmQglia42B2FjeMKdn22tbZPlu4nQ2uGQ+1cJ4iCMKpmmnDb3FaSBik3Gy+5Pimk5pUgCbC3VCs5
ICn9EOx/O8BdeWmsWKHteHid/n75C67TlIrIDpQGHRb/v9+qMheYAlaPRItGN4O26s7//6fsD/mr
v/+27cWqvf99h1S+ZxEYP8QKdBYYyHqcghvB58g8nm+bkegWaFn0IseNsVur071KbXEpJi1myRZr
IZ0NwWyj6qBAWZ0bHmFEpbDoSHdpnK0CkUqCyTVn8cVJhPT1ZK612HSdE50Xi4ulUr+r3vovvy2x
pOzSHlozsNNL002HPHHWKz9Div9x4Lom3cyGXdjIo3OR1Qa7gR37S6ymtyple1wMoHbF8J9hcI6V
6LMRtuXs9/n/e1Z4oK+29BxNgLAK5wg1d0dKZQ1Lu/kA0dszSZg+slJxyzkicNQEczPZeok6IE2o
a7RTLPQ+WAo+Qy1dX+ZmGgL2+pVL6EF+KMs5dFLekbIpaV5KY4QMCLE6bWbcG/R6KiVTmVVB6mgH
kUY5lXX+VJa1CKS8fpkJdPmz463ovjibH6aqcnjr6wgWVPO85PjsFbW/mgKP0GROaE46cWAmVaE3
G0e/L0ZjLxEkRkuV6zsN3Z9ryPOjw8I3gwUmt+pfRosU6Ubx5tSlV5KfORkRcCUAZvHApLTd1Ep2
kMs/6hLyPEeb06dKq8/jRKJnwuTQV+LOAXdW7lrw6/6k1kEvMO5UU+xlZcnKHWmVbS48hR2kYKiQ
7QB6SXceViqouOvPmqyW4UoO2GOM5oQdazWmD8bwgkoHhe26BEmqNjsGgOkFT+4WAHBPR4rRbflv
qez8DUHFhpzV/ZjE867q0H6kCdvmligldzGY5VVjP/oQWAaiN7nYUWs9Qk2xf3YJq68mj30zMlXI
XNz/edP8rIlGkGhiPzXNxGTiQTFAQX3Vs4cMaUyM7KDPRlCQY7dfVLP0iLn4VTHYDDUKX4fdnbXW
v5lmvBrT8g//N7KiVD+CzD+weyPXQWYYqYC9Y7L0hiwv8eOhunMRG2d9USIqaIBc5FTqz+bVhlV7
G1KZtjtmYCkrmadhEfS6OjI9U4HEXpUmC+yy9Au2W3uBHpVbZbROkaM/eJIFQzMa8q3oS/uQMS7a
JZ3k7Mcxcnat1iX7yeDH4PIvd7Fjaodarjt6EEc9ArMjvjNXtVMWNXaATNs41xEb9iw5da0endFD
qb5QM/lqKVHlV62GDYRtDwoXAXe37uInhTmkZyjG+MQEdvAmyZCetMn2Roly3o7L+bnXWa0LqU/v
rS7pLily8h1+LbQu3SpfkOwIt7VqCuDEZMnJonynRDRUOncYBMJIvE60MUBMcvHqCMEVDiThNY6o
TWd5qF77liVSM5vQeG07Z1LAXlhGU41ZqMteu8c3VReRvDILRTSn5PErTvrS7SlSX+YKEUGROfYL
BxMD+a6xXpBX1a4C6eka5fi9llplwo08yhYoEv/+mCWrejYiqPhz+j4Upomfid165EisFlvpmmSG
sUvNDjpNrI/nvk8hQFaNdhwS9piPr/ft1Puwe0f2VJZx6pSe3BZrqwym/drn9ks/oYus1u9inlKS
Nh7rBUkh8dSOP7K1N1yIVqyP487yzBl7oVllmJOmVPjdQPArSPbBA+upeGjd/rGvXIJUCIMxtan7
QDgYW8nKclKpSxiM5Jqf9+WXtKxHWVbqa2ZmU7g2Z6wsdVi0uXVdecVSZh6rOAOP0hZPpcFxzAYY
fF7kcJ6NFbooXn+UC+tAdFXEg4iNoN6glNAr4yHYkXq3JlY6IO1GpMnDn2KNJ0Mf2Z5gXd0j2tG8
SgxPfZwdeqJ7wrab2NYY+VWk6XYQU7afH5qvaOWQxyjQbGatOEa1Pbk4GqLWApqSk0QYUU7xEOg/
KzLStyzZOr9cxI8dZQzc8vMfJycuGryPJB97A85bcrINdqOPvpYtiTshB+Vw5xCpxu4IVp63N2nZ
+hFs9SAMIwSDoqVi1rITzfFRUT48TB0FezHKXFX2etQM0zxlFJs0TQ7I5WU4KDqpiRUj4ItVZ0c2
X4dOiJX8BLsOMIqoOw6Eecvlh1myvEjj3CJifQDTU4bn1hLzb3Ej6RYBEkaRGNvBNOnp58qT8Rj4
yQqF1c5YLOrZS2cq7TVeZjxHDMU4ttdQq9sFXCDa0fR1Xcf1KWaMcLRatC2VJkenLplgo4rEHRzZ
2SOJc6ta09n9FxwlMdTlobW8ZWYmwA+57oqkX6/WqqhM6k62rOTnzjaDZRr0YwET3a8sYhb00QSq
neJ/LR4EzVh69GXqha0gQlVNe5Oy5r+lEC8QDi2urOViEpSMfkPRTtLKiZt0uN06Tq1tERsMLWtm
tYPIjsClGQpkCylMznRBaAG2li5ENskyBOjqL2ZCrsQyvtUz+5FFdhasIZVgv6NPB1K7NDIqLz2+
Eq9LWNgMjVruJfw7nPrDcUZetrOXcYJuW7dHKrNzvGLIH7jeWK0T8SUn9Z22TkFtZB7E7GCHmnXB
7H7swkYffNaxD5ZyXuwNSxL+tKDEq+MPUJbI3hkZh8vQXpe55NEgFH3LM/RdVWmDEs1+DH+2whJn
R5XIkuiKLKhauwijXGt9J0Jc1ZvxfrDxT7aNuHUaHfBIQUCG98QMtUrwt85EO6mRfKSyIfzDGo9E
2wfTXIjD3JmXv8aRd3IjSlMKkxZ+DangjAtQEIxGiCbVBAQoVLcdjMIf+HmCQrVOhoUct6hINc9l
+mgYRijDpfi8lmpz7FbaC4kYIr80dcY6kcOUEDGeO5XoxscseyWNvdjnKz5aWTUPjtkfl8zot3qW
XY16YUpSxCZGS33YWelEL9THhXKI60E5rCP7webx8P/72t8v4+Nvo9VBlmaIhWF1STgIedLaVpjd
NjbwwiJjsyXXFFmgR2250+ZFPqSPv/j7nVqx5q8c4zERJ93CPtn4GG9jHxoqMOcHRMzcp+sGlah9
G98n5O53nOA7UuSv1bv9Of5zjg+Dd/KmSIHE4NenrNJfaRf0W8uFoPvTzV5O0ReO8H66dS1uLE5v
DO1UGKAHgsTZKB9AmZuQ5IEtISO++Y8vXOpnk3+KjJ7MKaXelK/qLe3O64eVgax3EdkZ18ohPGoj
XqxjGqwnSQ6k7SuedBghVCXrhZgu586KUP4mveWcaa72nH+bVqDX3tps5HD22tyrfpp7zqCtPVnN
ZUw88xa/6uW2a4n9PHEgdKwYeY6wyqwOSucvBb51IOZBkW2GE8roMoaIxMDOc+wwbegYiiA7RuQp
crw8td+1vBm2ZXGyrbsk/eNHR5wXaC957yLtebA2f9odwhLcr8kXHqf5DPS8ES6U1rDN7+UzVbde
7RbInMgVOTtueEiGXfWavWK/Z1E9Iuq1/DocDF971b8L9aDKJIC4a/Jff9JenH3GpbolXEK3MK4O
EKEP7RF9W9Fuss/xqySB4pZ49pUfbnH1f3M4vTXzfnxP7sOrQnaXi9T2RHx0s26WZ55qSIjIcNko
PnKR8axbm8YVBSqMTfUi1x5qEumeSQ93/zz6sCOi/rxeusnLjlDzEzSUOBKmTWG4E95r4jWnLfaX
OoBNKWU+260DQS98NgvkgfJVuRj3CrOqeRvUbYHC96TvIVKOw35mD/Es36y7ungqF460k7muW+99
wE66WZkNZ650LA/2icExjeQ9w4/9uAJiOo5lG7+xsBuD6j+gUx/Sbd4XKPTDcrf6+uEF4aSfnEp+
mLe0cxHUME3+11HyfgmP2d9Z+ZkZ92ODbrE5XATPuE/sEG8cwKW2qxtfSckCAd/mQkMxz86OLCK2
ZtYOV6Ws7bIXGzoznSy+T4bM3Kr4odugOtOHoyVYXAlv4Wvx0FV7fCIdKxbhdUd1k+3j5/lFCrOz
AbfPehHV1YBjHZPU7r0pN/Ua7ahN83ZTvfXAd/4Th9LlGOwYljBbDWLoBShBPzqvfheHiDHg2xDo
nvSUbh4w9X7Tb5MkQE1C6NlXsRcn69qEX+Rxd0ctbHxUuX/YhLf8E0PIs3VD41K/65uaWXTs6znp
fn4CW+w3+y0A2U9u1+Kh1s6yhjtaOTD0mT45yrRv9nwPQT0K8JDpd4Es76zxxqDU3FbPzreBy/mz
fpFcViZNqN/7gz0hd9gq390nQHwWrXDrT+1OJv0Rda8L3QEPvf2sJO70z9wQnBEOl/L54ehBirtu
5G3+XExb6c6sKCOl4I1xkHzXA/Vf9559RaypfCs0bqu1EW8NAQrP9InrLzzgvtiWR/lZuzm3JNsx
Bot2KwPkM+8QzXoGpmXTfUu614eUG5X/SHHYJ/v6Yr5PgfUZHcUhDqtt89sFSeRm3xC2l2HjlAeL
7QnffNPom0HGBb9lT3cYrKfiVjDrCmAUFC/M7d9lcgkvme7Bhyf2pNuWHECYZ1AD/cbyCW83yT2P
rc8POs5lwQBznpDWaC7udXHHs9DyrOGiUZGDbRoHaZ5nUHviONZ2vPOb5jUhvAivkdv9o2Od/X4B
/bxhGUvWid9tlWuC+jjMYDMchmMq+LC5mLANPx5ND+3Dxr40N5mEhNqDJlKlB2kKSUtEAI28zvS7
ffSiN8QpkFXxhCByXq/Ss8re8Sl7Qc8tMQp+ECrwSSunZYvxTt+yje1dTt1/8dk+gTsZPdBOR+l5
vjrH9SKxRKViODnH2DhF/022mx2Jt2ACzEb0zhNRoXZ7N+7W1fqIn3kkfFg77Uc6dlvuv4ymnoEB
dt/OTbbiVewRA6UoRV354viYGdzkw/yND8jEY5avG/VDYdBPUheXKjvSrXJ2ACuGLHKdfRejU8B7
z83sOY5vPwuA5b+QOaR99inzkT4pO+XSDl/ZsXyLuLSpwdErTwAX6NqQydQef6j7S8FR9gD/cx7K
RPhgKse8Xy5B9uv0r48kWc+A5NDrp5nX8rCNeLHhcWcBw7G94QNkdLNlpYSmwuI630knVrCorBcP
mkrFAmS73pIqlNVN5cdeP7mJbyHNvmn4xYP+1TkpctgcMEEa1qYN56MZkp58Vy7SOyDJLaW7egUR
eiLGyf6Rx53JmXpdlA3ahcGzyH6maJo9/V+17Q/sOEt+xPaFmMUFZkDlzgdkvolfn6sP550aXTm2
0sayXNaA0hdzfuS40Y9xfkRDXeGqiGhFz7Lpv8kM42uJDMKdY8GTbuZzPN7Meb8eCq8LOzfGABS2
p3gzfldv6n15x5FsfzP6Sfb2oTqX+O4/IK4sfvfvAbUH3HLQvqUn3t1A2UfEfLK3ni68ESTBpJ2X
3nMQJc4tm0gT2qms0eBZSHxK3NMb7U1O96btzzsjP5JJsoXWhEjjvd/2KHftDdx18yfC0z57eOpB
jgAROY2/vbyNmH2pzILC6rVDMOiOL9LHyjs9+hPN2MU+pBr7Jr9ankh1qg7weej9Ny24FP1bd27D
BWFiPS/uEnT/op0muU4aDE+ZsZWmoHshnAr/IrZoJKolb94Bg+Liqynr5+10MeCmJyFuDPVo/dZc
22Q2GRvrxE7euBGTpEnPC/VG6hqv4kb6Qv1dobn04WnNV4mwJ3ZLHhtITJR67XNjVmET2lsSWsR6
4QrrrmWzUyovkTFys13bDIei92ysSNVefeK/t6QNqBKmT8vTPB6sPHhoKzGu45kEK5DAfAtsY0/P
npo3KoWsfjH1U997nX2nkZSGEwVb85946p1n0DYRZehnVu6UGwcU8ic1fWEoWD11l/RS4ancT60f
Pw9veRvmLF4MziiMQ0BsbQqX5p9suaR/xK/GZdbwqQR0xSgDzG1c/4+0M+tpXA239H/pe6s9D9LR
ucjojBASCHBjQQGe59m//jzmtLqrQkTU3Re7VHvXLhLbn7/hfdd61j4PCVOesJ1DheTv3TfzVd4x
SUSfAfwRg9qd3cyVV8g9K4KsN9WL+pBFS+z4MprSo5ISIYptSpl6g02KSjaH5ma9VvESlnZD5A0h
UcldYsywAILhcO5cksQ/stfMw7kx4eg38gG0T1ebY/dIvvB2xeon3rL+Ge8iNqxIn6CSQzg4Cr4B
0S6Mu0KeiGvKpCcCN+pNeaTb6ZwFYTLsBvhC+jF9hq7h2ObJZfu1Tp7woE6VClT8JNqNOHce1jc3
Jedl5Skx2A65NC1QoEyjR/ZxBLGRiwqzI9l11PXOfE/MoZgHWL7WIbpushjh5KARPmvNQbiPjzhl
OnXCdpzudYBU9B2xJzleDGSMERtSfKhROhvxjG7lWHLqWMOsATDj7E27RDBNXXGYagdth44+eOoX
DnvUdwa+sG6iNftWDD8zCubJqw/Y6LOG8TQm8bE8oapDkP8EgFSAw8K+ZRYfwo0CFG4BGmRhrvyd
uc3wgpnsgqfGzrtj5+C+8s5EmyZdwxJE1VgB3TnqwzoLFqPfNkTBPi+sE8wV1HSSttb2RjzpNtTV
qVOotoODL1uEvBHyNDvS/nVfJSYsdlTBDGNJsgnNZfTkSLMh/XgRXrPuVUwPI9jmmaqzK6zGfGdW
ECQKCKnZnnXFqVPzpfkA8spx2dZDg/LZ+5CE/MHDYFUN2cZzoFnJE2EXn7pHEsyaV8uYATLzJlTZ
P3ptop0wtNCdlNTZcF/Q8lvkZ9HmMToPDpKilvVu47HxkxcUgk3Z9h55QQFINAt1HR/cJSJbk/lz
Ha2ibfrWECS4iU7uPuMIZbFXqhHsfFIIeFDf6c9wEGXDapL+MrO2KJbdSYhYfO3fJw98belefBUP
yoliBh+LO4ozAtnT+Eim7MXFDVn07y7ZP6/U7jgoRJ+ls0FAMnbZT+4Hs3EsrFFUVXvzjGH3Pfgq
bPBT5iqbq3+crYlZ0+HMxx55QkLmA15G6nrZtl1DPYPCOvc+4oAeFucheF6oZJ7JdJ+zRjFe6mdK
BazX9TOlj4rEZYwtM3nm3qkPJHPCkxL7ReaOuDDhPmQ+RPjJLa/eQAirf4ovVq02n1UQnEFYkng2
U+bOH2dTnt1iEyDmXclbYWasY2xu3ozgxNpciYv8xdKZiXhDudlfSOgFbWKt8YEYaCVmzogSsg7F
oXpEzHk2e/K1yBwf33SOZeGi33pv7KqDL2Y/Ur10fxa99xT43Mlnk6GyXLBtQp/NKl+d64OnbKMP
7ZnR+eC/OcvYtpxZ58+sjbGX8Bd+0FtAdGENTx4FzLmhIIWfqK/CVrTJFlPIqpj4M2Z/fUPrZObt
GFZdOQ9WkASxwN9Lx3GyGUVinOGMlXSfjYdYkw7Dknqeu+8fpednsrKlakbZh6YtnnMWxvw1Qss+
7RbqnoHDQ/IO8sYbUVbmQ5RO/K/g1PxhERCO0iJ5SU59vExZJw7OslsZR+YoXgrjg67bVtn26wCj
8EsIuiGaDkd+GOlv7qweVjBGKN4Cb/FW7IidT5TjHNfR3gafQLpjdkYqysmJt8NeJT4wy8Msxm6x
C/DAnNJ9+oYc3dqO9U2Brs8cDtjR432aOOfokzHcPLOF7tfoMcWDf8d0JDPlYDkDqD4tz+VZeynP
TI/eg7jBSHCfL9ozZ1d1l2ylhbFZhQeSzp5JgluQUFekCyZPJkvthb31Y/Pa2nRjztkjAjVh1qMj
XTdspRf9Mwd2x5+UW3IvQLqVC5GWH82+J2vNaHovDrlAWWYaIgoj2eFkPvfdxpo1e+dP252DciFA
vRKXqcrZcoKq3zZI0Zpy9BsdPhziWmyME/FlfIG6fd5usi9nocn2oC7AXXX1Qsxtd8n/mC61Tb/P
7pgF0Rxa654vWyyLB23dLbkD4pYcUhqCj3iMvUlIPSh56jS8QCufhZLm1n7cPuMlfE/Ylnnzbi5+
5OYyLOdM4GeBiXwULkwy29hlb+UzdgpySTvpIDz62tTVwKTR3VeXRFSeWyty1gKtmfX378JOb3Cg
ZtasHMRgZhS80oj3MTS9usTPp/Q1CWaj6yb5G7yynhhu/O//ThjpFNJzzlCxwk0pkdARAFPiZ3Gw
8wMMU4ThPQuRQrJupXHdeinIa1FL+K1rwjBVqZ3lAe4SCOVTVMooRNv6noTdfBmRLzbzsgarc8/L
0I6/BMhupjWdDTzeg4IMrtyqUsd2qUv/1y+dWexqNdOXIUTZddcmtChVNpRRAbrH+rQ+09JqtpZQ
m/UEORdFWPQJ8zgTOKl8/6IPjxFZpUuaCxQxERhn86rw2T545hmRJSkfGRtzdI9YECk8q3hPUXJQ
oiWtVdSCkxDeu1Qs2sw1EQ0AsOuKfavKH3IolqStcZjTzYPD9a79nPZfHhMOm3PmAlFbTy3c3bnb
fyqZsyM5UGYL69aYx54DXS55VUT8xzyIWoULJwoxAa0Dy2N3MMo6XA5YLajM0Dhzsie1PPcq6tXx
977Z5ahFyg8hCE5WlB2LrnwgJypkjlSnaRe9EZdICbU/95mgkJIo2lTWF1Jv3IfA1TJB3iscPOE0
PSSSejQcDkeGrE1CvefEUii2HDkHh+bOvK3Mp6weNCD9qIGcbnhsB/mOx8EGJlUd6kTZByxW4kCb
elaI3R9T1oS15Xg4+jzbUYptmXTlqsZlxTwTRavCYOtqdHYr9t6+EDCdYMbol05eLxvR9ae+OnYx
S2NnRla3aRI2mVZDMTCPKQcJg7q0LPlPT9F4bsqGA9fQ62au5OAfPQ+19qW2CB8Fh7cOktNCi9gu
1GDLMLDvg9zjNCyZ/x1NQjq7+5leYaxIYxBDGvVumowJHZpqmoiXiDW3VNyZfOgF0EXvIjlpBLOw
WxU+BBE3OFtZL2THX5VxNYnjfFmowTojOAdERf/4P/4PYejKx//ku4yfbkmKCFlL19ULvovRaV2l
pUZhi2H75XTqTCxdSgcBVQxhFCg5hU61S8Qr/fvnSmCHflw26RTEh2g0t1R5/GJ/5VOIxMN0cicV
dFqAMBY4xQp96Rvtfa/jhR9E1PRxscOGt9Mt9Jy0kznZpspKtdr1ja8yXuPlE5BkQ1aIELH4RhdP
QAo1sUceWtiOCBYhyAWwEMKnR2a5Ldx5d25Gf3IEwjB84Sw6zaPmgL6z2Ak3bn9jOJDO8uO7yBJa
VMVUNdm6/C6a70iykPr0yvMEQ1XAAj9iBaI+e/PwojmCqd54Esq1AShj8TCwmIi6ql88iZCO3ZBl
QkGSJeU+o40fDUUbEW2zvB4qxJvcfkOqXrPMARiTLEucqHnH1h45AC6TaK1EDqBZimgiVtoJGDnu
ksZfckIAuQQPuUXxRMD9IutRplYxjzeraYHnkCM4ECEOm/tmdfj9oV57prKiGFhkzZF6dTGue1fN
WJXc0jZjFkIdPMxEz9sbL8/3IL0cOYrMu6OJ8LcMQ/53EHc4nfvKkgu7KbQTbJpDExub1qD4XfHG
ZJRgjTY5DFkDjsHiN6256gJth/9jRBpHB91jREVldt9uHdXc8uyXmal+WtXILMleo7zYDT0AjUzP
l2Lp3Iu195UWQN1/v1nyD3oWc5Ai63DRLVOyJPUiLIYAmU5yZYXjgMXW1DVSaAU6GidaLX3MMx0K
P7ZjQyEb3puLY1nZXCQF8fZSi8AxhDCid5+uJX+aYfFYjswFxYVWMLTuvRObxY135Orcoag07kbm
mKx///lfc4dSWnpq+HxdRta0lqDaYLiaDiN2Soqbx5CW+ujpf+20TaBQu3QRwFGTmUQk6t36Ltfe
HoWJW1RR1CMMvRgCLsISSTD7wg41uidGHvazkTbSe9SEcjlfuhrvU9XQYndpYxDB+vH7s7v6+pKA
JKsinDedgfjvGLTwm/z3GOwQFM0KSabIDH6/HPpHsw6CiQzstBzfPHxZIUCQ8eE08jEwqSuNOJkO
mxw29u7TGYEoA2L/aRVIn5URUnB1d1mUwe6JOGVbFfb+/kRQxjuciA02SgqmATB1KEvViKH6/cKu
LowkS+mgPAHdmz/mJTSoDCCxsMt0o4FkJN8VVyCqtUUHaqYK0BIPkrWKKJwHkF9+//Rr6yIjbCSe
iQD3vrOg/hpiaueotRqzJvQjp0egNNEOdFObNlhKrvEYaAkFkra6cc3XZi1VhJikwveBZHeBkwu7
Omn6qC3soeNZIrh51c309fcru/UZF6udr1UyPlEGLCK/3aAXS9WMb0y+V8ckL4PE42NUGj/GpBXA
apErXopcWigtLYCeWcTqGGBamhxgflL4Uv25ltc7/DIHTE0049EPR9E2cvINeRa7RsQfasrSrO0j
ulQGFQOv9179zF1UJQrgRmEk10L/6GWszf0IjHKNh8x33kfgmOmg0vj9xknjq/zvbK+IomYS96OK
FpL9izVF1bJaEYAF2S7i9EnFMk54K9kDiKCmQcxrZpTRI+5uWg7gbkC/0jUhfphjVDL7/atchHux
Z+SbGCZJarImS8blpJPrhmjCZM3tPPkSXJrtnkz92qgk+rj9oSsqZ6MArPCUG7liP3cnqCZNhHWG
TiSU+X2H/norLFeqhiIkU2oYvJkh806W3OxpmjX40Zh0C3Jqf7/SccRf3HOuz9QMjPOaol7ujskA
8gcQprjDVMIqApTZbGWfsyJ4+n/4HFUWJR4ws7k6XvlfV6ZzhlOswkhtk9rN4MhLgSgKP3du7DVN
5dr1/PU5F5st+Me6g3AktUFSVIKlztB8c8qHgNwhC5BSlb7iQ+Snq5QAFubt7EUNVkYenLh8ag1N
3SwEa9RcKfFcQY8lKZ64CNgJAYSP+cZJb/JnkA9aFGy5CuCmdqkZqVaH/T4TSWmVkbd0moiiF7pP
bZmIKhz3SJj9TJYdjvmBstLy0l0MRJXFXrxtVTp0UmOkANdVBPBpNSc09A8+c2HVcqDEM9kij6SX
n9V/GlNEXhB6Lgdi/GIARd5aY8bxlFab21Xo1cwXyUApAfYxw9w0gv1XyJCkEz7Gtel6L22siwhX
oetonXpwM+9LhIk3Cx062ARfUcMcJGNRaNqzuJCD4Z5Dc750qLCmFg3wRsduE4SIB8zOe/KH4eT6
d7+PFOnKwsSG0tB4BYn8VLTL3VIUDYLCMS21gxgggOxBko+Sg9LKR7Ow3qlGEMbThwfsPGcrJlzB
8kgV0Fqs/tvU19Z9oh4xrz9rUj6XvOxxEKJXSSfDSFaqYpJGMoR/j8JOrs980X0qGj3h4Tr1FFPi
snPEj4JYYd0ID9ja6FKp3lPa0DoVAIIq1nvUtketsvZDVR/lkJJr4yzUIKEhElv7IvcITvemlcpf
CCLC8jpCnlu8nMEhltUtXpKDXDVHLHNu8RH0yUpRpI/elZaOYOzhwYQTpZDf6oTovI7Wo89tdxy6
WL4fUWqa58WAuALPwnT8nrLahrPSqI+eLn18/71GJxa9PKC+nZUNhAoZOV8VWetOcWyNtmBdiG9l
0NhOx5wmqc+KnKzwWawjP9kNnnzvauqdG8KG8IpHYUh3uF1g7njeo9eGL4WXDdvKg8njuMJDlZQ7
tTY+SLyhmm8W5xQ74n3YWHi3knuscekDZ1DGlIPh6sYIubJQkFokSRSfNFSZxsVk4sRQS+WiRx0N
hix1i35dQS6d6hZ1yLjQFn5sffgI2JFkFMhZRB57WHY0QR2ltW98l3E5v5hAFdlQwU1YsDysyyMK
VZaGVJ84tcGBIE8nYFnwR6NaPDfRy9W6RBCOkopTIWvfOqP6I6XisSxQ1nieSa5Bk9FNNAV31Vbd
jUVM+nnqUDihibouSyZUzMu5vXD7RvBqPSEWwKAeLGQmUlkaL4jL3Y3TFS9OPEAnNOTILg04W57Q
rupadG4saiMc+fIWwbdlPSMxk38uz4pVH5qt09fgZc1HiADxEv9fLMy/uSGYOiZd0PWbJEKcqKSr
YqRpVKPnXG0sZMVRgKNR/6PFmwg7AWX57h7e37BLHcIDGowlshpOZQvlrFNUs0EX7pUm4lr8SoY4
B1tLTYeFU+sTLBvRjcXz2kzF+UgByaBR25Dli7NBGVZZFOKpgtBa7yvZovVevMGgIg6iOOVtcorq
HumPMgCLSd9+H3k/d9DquJpKBkhow9K0i31m2GS4m4hUt2WTdhN+JZLv+xPVuoWv59tWjh8GAfHQ
7x96ZUyxawd3bRhsjBRRv7jijKDD2m3qyE5DJJ9oCbOwfBv0GuhHcKc56KQTPHLdWxwYB1TUH79/
/PcW8N+3TRUVLluWVEknQG6cGf7aRrh+lJGzlEf2oFUqvcWG0aHLSO/EKaXVuyDSDw3mANrbGj1p
AbRFS3Uib9RJJ5rnolaI7+GPTT+860u8/FlnUjFJ3/r+Qal3YPyIT8eibxS3ntbPaYIvzqGDTbum
8fUvvniuUbfW65gvjuneU3ADD+ZHgAkfBOWN08G1gaFQ9NO5TeyEtIuP8pAKO2ZlhXYYwjUwcHi4
xjLW6p2BzhvLGCfKyjr//mB+bpi5PM3iIGkZ42Rzue1SM8CaghmiBOLHW9lb2ksnkAwzMZMev295
6MRzVTZujMef21dV5EiufG/W+eCLl0ArKWJUjhHaQl2v+6ixVTW883Vx+/vlSdfuqSZS7lJMyIIE
Ifw77th2db7Pz7bdRDvoDWf4lBeNghtLZfqSC8o2VImrErWFCVtALZllCwWnVd2vfESBQKo0OHCD
cRacWyPryiTEPZBE9u+mLOqcCP/9bh2JhUkQYPst8AENvndUtI45wCEEhjyE5kVyAkQ+AYwo6dZQ
08aV9vJ9HKc+QwMSxkpz8dksIJUF5Si0LQ24hIrRjwoIrAXRSJnX03ZVwXQjFYwy1kgiSRSXVZpA
GDl27zxM8JO2cYYp8MHdN/DWlDACEo07VSS8x10cQqxhJXB9koVUCmaSTEK8gBhRyepk4ZTJQ6Ri
Iu9Ggsw3dKzKVAz0uEnwiUWjo+30zTIg/mSuESM7+/7fAeJZsJOAPmEip9QKDq5tX6tSWxcNSIYh
FUdTPGFCppJPYR+D5PDfqeuhfOuA+wlpYwPisqaylL8BeF5k4zHgxoAbX9IfN9a0xtKMZFqEbvz7
UIcAhqunMtH1rfDqBOjlPG2u9+u4QI2WA0RxtHqdJpBIME194M6ZK1l5//uXuPpyETlA+4KwwB+n
0VjN2TwQP2/j6URSxWWLoXQyjerGoe1KvZERbOmce5nUdWp9/14sbjclyfIksluFphPaRLMG2cE8
XebNmi3UCeYBenCeTaVoB6+Wt4XTbFtzuPVFfu5Uxgq9RJvIpPjJ3f/3iwyBiI0YNKstlXAvan6Z
dcWydN/CuH/WRitnWUbvRa7tRyN8bL7/399w7oLKgq6aonhZkeM10JvQYzbrQ+djvN8F+jKCtG9M
1vLPQzJFMGZG+gyU7+XLt7YrQ1J0U2YMPaTFYMH5n0RZhDrLOIS9BOWBOStQKttvdGvSVoxyyPOT
Bo2JXEARDzE8cHKwB4st79i+81XrHMPMkR3CBjrkgaWEwOn2NHxttiGGQpVoO1wpy5h6YYLwa0jY
5EOFtloLWfbGrZwmsrztxZuz/tX7JCuw7sBemD86NxE3ydCpftl9dydINUjkMHurKZuChDRR1kT+
ex29q4BfWgFcVcuOVM/XfoIA5veBYYxvwOV0wIOiyatKCuEkF+ucVcsAntw8tDEZ49IB9G8CfoBA
mUOt9NF+YZJKq/LeYzfBluBgmeVSNF8MUz3FaGvSz87FuuLHjV2yXQpYIEFNe0Q58EtjSSjbO22n
Wc6ur+ST2VHMyBgMopK9qVX4ZCnVMc7SN6sTtxmgeoLg8DIVL4WpzclYRl3LfolSNSVI6zRI+YMC
rSmz/BE8/OmnNNs9M1bmqaxv8Rg/NKT8TDKj2Hi1At5CXNDhnzmGAfBUPyc+x1yGvYjitBPBWspb
j+EwCTUf1s7r9+8NPZ5/3+Usp6Lipe+BeGtVVa8+e4MKK/Mf3r7LrX3hlGNJIWZly4t1AmzJDJt1
S5NzNr4QRduiD/J6W5PqggPMu86dDizpFBTJW+AWf2qvXA2iehJ8dplVy4SdF/kRFsf9oBYt21Jy
3ArvT/AuWSBHag9Rgt7f4/CyiYb9CEfOlBHpKKMF/aNhcJmZVk4bBd3jOBcrBn8kQsAHL5Xh1mlw
EqTuQ1XSzzKEG8vAtQ2GJKocIzF4W+Mx7t9ZMTLqLvABiNhCRbBplzy4nbMWg7nk5o9p0b+JGVod
JzpYaX/jjCNfWYIkJsNx00yzVrnc78sSb7WKfdseHOkDXNszsP8nQ/LmuZUcg+y1lhRbsftPfTSW
aQh3vGcxNbapo7yZTXVMcoB6ZkbXLxsrVcuyQ0AhO8mCeg+WKqs6ekW0+v1dvTa7UtOSdPb77Md+
HLsbaKtd4aap3QYo2oxkldfUd+L2WITJasjCtdgaC8XDoYVKs0/4cuhIJq1YH6MKdYThYZ3x7iJj
+BN06nNsih8DLLjAfJTi/i0sxY/fv+/VxytJtCXpxXCmu1x9VcEK/MIsUxs73T7X2wLR0JNbkVsp
+geXzVYSdfM+cJe9qd3MFbqyseazx8qzLGkWc/W/Y4spr61KNWdsEZ4ylRnNUqdueWuWWkpAcnDE
Wb/2BvEji8QP6tQLiG3LpHX2mlwfseZPwspExgx8WhGT3Y07c2U7wJfjOKOwB+PkdjHrxk6hApzn
SQ5V+gxubNEP2nOgMV26njHhfLoVE2pLrqbtdddaq537dOMbXDlX8WRESzF1Dljm5TYwM1S/ihOq
S3nfHMfn0+qEjpZAzKtn1WqOohg+pbG+7UJz7+MnQ+eRBspzUA4fleEehER9ToDsCyquWUO68XZe
WY4lBVWNpaisST+68w18y2SgDo0SuuZcnX5qWn6KSgaQ7+YHs05uNYOvDRaFmC1Zk2SZLsLFYGFk
OKlcDolNdWBRuKjh4ZlMIK/OMt07Bl7Pf+xuvM7jM75YeenXi5qi0IFWZWucof6qOGRD2xWiQ/EK
x/J5QMfY4Q03qh36o1uFb+Pa0/77sy7GmyUEYaASVG0nFnys0ncwmEqQujjhSP5b3qUA2Exkjaqy
9MR8P2SpgQnH3Ji9xUurz7Csn0aib6waC5d+XpH1KzFVz4DqYzr5pJOAW4qGZSbVPhgecVUK2QlL
rAdCX6ko1kKR2BibrC5O3+RjJJox7UfYfNmnmkh2r7Av1BqwKwFp7Z60yhNjnqTNXe9/uLIxt8oE
JZ2xNvFgU3KRu9Su0n4p5tYmK5q9FQN9EfplMZR7oc1PIQCfWsBqigE0anZx06+UGpdaXn8FQXVq
Sr6lm+y7BIJJ7AxHLaJTIltEGqWYtKe+AcIm6oZJ9m6uvJDjWapaMF8c8Zkom5ew1O0CZJnQK/0U
kLbVzRqRkBwFIs0ix4/2Tbi0uJSFikoSN5661tEEGYGbL+IOpbQYv2VIs6gsluRgVZvB7SNYqAnr
iJ6T5JMyAsELLFVlkIEiuf6aNxgnKK2WZeC2CDerFjYdoKi2DwiIqMOHOmaTqFgqYJBIjPgRI3Uf
WSKsBG3vdYa3hCyEZJwK9oQQhmcnR2cdWOQkEwtkCtkBjB4eHUb9YCYHUOczJWM/ZojdqkxYCjWo
cSF+4YbsICv8tLAHGX55Mh1zo5nFZ+OnB7dIDkJZoaVw0DypWNrTP+QinuUI32ISpk9Bt4JlODF0
cLc0Ds4GcCQnw+QNpNjybE/jZ4XOTiTUqgYcoHjaghTucUh0en6wemNj6j0mUr7kOA8ASV+ib10q
IdxDx9u2fv2cGm43S+p++ft0efX9kQxDYnJQkK2Mh+q/3lU9L/Oq15mQ5NKZFTozstfe9xmJF6iE
1F6f14O14RJvzIPXNinUPzi9IqZAq3TxsZrXw1Bxe1xktH8k0donZJC3IN9/v7prtVc6w/Qa6djS
RrQuPkdFHAS83krstrfsuq3xREGCj3HrUk1JkdMB3fQOViHvfGJxcun2TuHajM+iaujcY6qwlwdH
K4vzOGs1Ogp4OKIcxWmN/r0V9C3/eY9QgEOfOXHc4YHJf+75KF5BIm7FAkCySfGxJpCnqor7UCZS
y9QJuJbpYGnAkh2CaFrImZNYSngFSxKKo+QjdauH2nPXcMU3Vt8AUyBtqtEKHAoJ1XyXoBAXA3Hc
1rM+1U9KDQYuZLokBZQeYSRM5QJaqdePTiexf1OSwU4GAnc8YypZxj72RIT8H3IZIsxpMOCT6zUx
FP8hzw6FmaJhVzENiNXwNj7NFDIY/q8unJmB/sRRKox1oA09+KzgUMBbgtzLTuTVEVqEC2PHzmPe
UODozSTXp1DTBDuTTSpZBQE4BapQZWxUMzloXKoMYBwlEMKR4y+J/CCFAIF6FWWfGKkAk4qwubsG
LD/CiNYlMzeu1FPWtfmiR/NvZBXJy0ydUDbhUNB7NBp9XYqYKKPCndQdHtsmeBrCDPpGPIrE8Xz6
Dh8wYgV/H6XX1ktd4YhuoXdjqI7v6F/voC+WWpyETQL9kB6T/Bjr0aZvxWUoEVfz//VRl0e0JoM3
nIJ8tD0DkmICXzihxg4mcdpWwo3LurpL1jlXoUtBjsZx7t/rEnM5S3O14LpCu/RI03MJUu/Sxbhv
D6T+RXKJF8PJDm74xmVe2/VQpaEkxVaLc9jFrkcvkBUkEdNLR9sXAnocY3mpqr3hWRsp4/ny77/f
2OufqFHJH4NNf1QbgFOjboFjaBdBgQGsOEGVeZOc/pxGxWfFGgLVaf77R35PHZf7rFEfS60TtbJx
Kf4ZygyqPwkKdtBF3lQl5LBB44jZ0iJoVCwmQ6UfS9hMZMG10dE0T3kIxbHo2SMU7djqS/GYVweB
harE7IrPNK7YkfrD0uqRNmhCCnWC5BEj1jYhojcKXQ6muGGlZ4Y+HYph6TpZNTVM3rcWVxpZA9S2
Nw0c3Rnvysb34UvRvC2nknMsIoxxFUy42FLsNJYfOyu/T4SknzhUYhE0z7zKgyZsCWSmk59AbbbF
dTy6z/MSaBICQELC0imnz2QKx/8lMKFOaMDxfr+rV0ctY1ahFURrGg3qv6O27Ryy0jwrtts8+4z6
JwvaSOgMK/B1e1mdV/UswO843CpkXhtA8IAoZFLQVX+cDMpG6L1M1mMbQvVnMPD4rKF866PqLR41
GF2RHeD+nH6/2GurP50nFO/i+Mv37vqvmUe0ihBBMuTDkCUkBVcztdBpjUt/kWrrwJTuojQ/jfuT
3z/32oz31+denp+DQY2aVBNjjM3d0owYY4FZ7ltZOhdps//9s6xrR1JKoIjEOJYyK1yUyqvWJNCD
UCZbSYKHrmvamY9s3aUaKxdRRYxL9qUR5kb3aVj2ooeX3YSZQd1Q4kE7TmlMtNJW3I8ohX6k691d
4CoHWJVd7AA4VSJEfoL04ep4sUoVWJ6jvQRoJOeyjCyvI3avhDHoBYBztOGxqkGaDOGRuRF2L+Sp
hZes2NNii8ZtUuLWJrnt/G0u0c1AJPYJ2521D1PcSLnAeUMCfz3h5EXBOGWvLyQnYjZKLCHUnR1p
6TYaGXdVOWbOT+gbefNEa1+aQW0JgePYI1XaErnX3tFdSM4t8EsyTViCKxgT4dSVYQiHSndQI289
7pvzQjmb7Ii7krFBpMLc9bqz6g7EYFWnIK33xD1kcyMUNl2ozVvws77gfQlD0c81r1qTMVvttcIj
LQrzKwm9N5aYay+NNQZQ03jgbb0UdUZRVqK7zKirZ5yuUjLLwVFUonrWMm1Dw/dcEVF2Y6aXrw1e
C00GbgiDVvHleOJ86ZJbyAShR8ZeBniP7NaRZ1I5zSHh+mM6lDS24ErfsnUnINIwdvadHwS2G8TH
oqatmcm0fWNSO+TgK3GyZ/T2hFs1w4iWCDeweOEl1ADVwWbNowYLsKRBg/j9vbjiFFDxWKDzkJlu
qFVevBeu0EdoKiOYR068QD+Fw12k4t0V0l6NuSryt7KJj6lP6OGvh4JH2J5lIczuUyrkLkZEwaqW
Tc0sXCVHUvXQb2F1WpJagBMXfjuRHtFToywcXQEen0G8rAQCKCJxjIYWyX31G8/+/aJ+Jn6DfkQ0
II2bKZPyzzhi/prRLL0340pWIruTg3lOUR2UmnmqUqIsCrlbSJaTzdIYdHgsSycPvgJn+AR7r0s2
SJWESz/kGAC10vTMG/PQNSEGom1aR+MuwfhRmHU7bcichsk2M71t7UdvQpQfvBRjtKZiRK7IOCng
eJdadwL+eOd11U6j9TVpHE6eVWk8tYvYSz6rkAcFpR6ZW/zZk1ZgtPyIOjE3hNag9lGFrxv3VLwy
g6KNQCqAwI3GzqUSQwwcV6dsFKPPLghSCvH71T3ThiOuSX5GI8Ld7YbUX7Xe2mpBD6RBOOwsEXZD
632IfS7f0UCjux1BDFKcMZ+zzlG9Sf2bO/C69NE7+ZDJvE2qO+iocE9IVrQyahyJztui+Y0wC+Cq
ktvJy9ZDHddM/4HJCkBlkhp2FFoqabsJZylTWacyCTmKR1147HzBTfHWANSA9EUUKJpm5Jo6n/gU
H85lrnhoDS1hLuYZylNBeTA1/5wgQ5ootSpN2oy9kimY29D6Y7RMwXpQf7iaOHM0djNJYyNkm+X6
K8TST9dx150L+8kNtJmrpIdxPWmMR2IwX8dNYRUp57IoTlJdf8j0+uibnxtfluj+84MVsTp57Pnb
tllZWUWD3NtArW9mrt9+7RxR2VusBq4ahEuqhVjSi5zIFMs4EIfM8REiIFNsA/Mrq+whGrmjvfia
pP2fG2Ph2lBAkKaIiFY41F521XqaCVFZKbHdBWkEFlKZgPd9iN2yW3Ke4/741qFRBUI8x/kLn00Y
SzeUJVc2LRgETXTm2riiXxZ4ibvO83jcoFkpj6+NsifdADHcWDn3BjmpbfX5fMBHOvFhLd96i6/M
/pRK6OlQxmWHeFl9T+ix123sJ3ZYEyKZJYGtpjDMDED3MyXHXpViRtqa2lHjHVjEjgc8tLSdLCX3
2avMpZwEe6fO5ZXSjxGAjQWEkFwuUVs1defsoGXOCEw6+SbBoewtluxq2BMWxX+vYv/zH5Nn+Z//
wb//STOCV12vuvjX/9wRy5aW6Vf1H+Nf+9//279/6T//i7HzWnIdSbbsr1yrd/RAi4d+IRQ1mWTq
F1iePJnQWuPrZyGr51Z1252xMSs7xaQmEIjwcN++9mOZ89//8yn+V3n+yL/a/3zSv70tn/6vb+d8
dB//9odboKuZH/qvZr59tX3W/XwFmlXXZ/7/PvhfXz/v8jhXX//84+M3pwAaMW3Pn90f/3pobW5l
AjOJ6P/X3z/hXw+vP+Gff+yK3/FHQTrrz7f722u+Ptrun3/QzfgPg+I2WSVrbSWhl++P/xq//nzI
/MeqLFRRGZo0kP48VJRNF/3zD1X6h0GxhhYJA7WCTmPWH//Vlv36kGL8w+ABGiupmDOqDfOP//Pt
rn9u9/48cf9z8y6Zz3Vf/W/7QjYv7Ht1C7Hfzy7439fAXmazvURo4aFUL2rvZ2zSaYuK8wuOEjiR
QVvCD9s4I+ePMRWb0OIT8mqzlD9kaiI7yoT7W4Y6MhLjVcRd6Hs4sOCvdOB9zQfBJfiZVP6lG9Xs
kOR+aAgx9kNKvp1KnEedd80rm91hFT5iyUbpOsnLEFRaJB5bIXaXUqDXsmjbXTe9dj2YJTElxd4r
A3mPcB+baJbSvA42iNkJdvPyaGUFpobzcBzI0XpiScGEzjnK77qM1WgBQaVOfs0yTABBnaD3TWxU
YfHbVdffhGZt5lVJ6CDOcIJck0h2WehiMFEI5J4enijAo8d4L4Up8uZcQuXUZIea9jGeUvtlOPrY
0CJuGaTyhH6zaaDJJGrxm+X5Lcly28BxGc569T28sL3zNJilh75M8I1SU8vB0wCAXW74M3OSrQsk
n+Ehc4gnHVqWpG1HvKIzawQworE6lVW+E4ePqLe+UrrQa9k45lnqD4V0EUOU+LW+YMo+1s9aXThV
lW65nqITJvfdWU36Y9NT2Y7j6Jo3+P7JJfgVNeoukarTq5HqNeZ/4l2455EUenGrAnDPKYd3Rb83
I8md5cI6W8EkPqwVhe6CgDd8GSe4NHQypo5iyJ890eR+JGmk1B1EGiuG+QAFJV+M2xxXuIPlqn6p
s4c0WZtDmM70NBsx7DbCa5t1xi7vhJuggJSry/S3XiM6HRaMAC0NMmwijCEd1/mtHOCJRJIEZSlO
wAzVARggQ3nA+gtTDz0RnaHKPoPSyvaJUfl6AelCGkfZaQ2h3cYmPIkicHFlUB6iKOs5deBT4jks
DoPOly5qMprP5VTqwL/mW6dgH6KUY7sLDAlZnF4dpamhNoNLmKDUFLBgq8oabsezOIbngvXB7ZFn
u52o38e0rF5Am8wtWc4s7B3iDLwYRBqXB2R1dtEByloimkENgKumClgI2x0sT+LntCrv7QJ0NpjC
cSe3UDwyo7VRo+hbWsxlW0qL2gO0gZaazmuMbfZRrlL9iZazrr0bozo99iw5VgD9dAnleZfAmDJ7
Ac8pWUCEBSUrL+sLiygBWlGZ5GLrxka0cJTK1KNRGkpPno3OKObRkTzkR7zoL32Ln58AqNOw+ndS
rZdkVgL0vyyoiLdvghlqRyJXY8TCKE0iAItJRhPdAJVjwMggjJPduFr8LoPsS6qBF3AX/hJgDqUt
hjbWkn8KaXpG0Dv7xdRsZc63K5Oyxjlopme70XA7YRtF2/aafDUlifKPlOjuNKs4yIzz2nqpX+dC
jLalWmqbAR6wR7/bCHQavlv3msz1gfAj2mbYwfbm8lkAjHfiXj/Be8aQaqoqbwy7h17rv1IxtDD7
7NTVKcsxNAzsA6MHs0biOtMN9VafFA6XihfBZigQriwKrKruKMvtOZRESFUzFHPS0chVPTHHL9QI
TIduJIwxKiYgfIxMVzKXLbmvk6DI8KX1KmJT1+8ldBqbSioF0FMAy/rxSBPYvJuKaZuEtDkLoQ5A
tWCPUBizPbBT28CRQtSknNSMqR0vBXxtksgZJOUmVsabFvTBJszzwyi8ZBC+vbxPXwRVxrIqjgZ7
HucC+qz6IFg12w1lDl9TWuGtqYIn2xF6R3r5iO3Aa4SyyS2koXIWeTD9qak/wlo+D3E0ugPVLvr8
jG074FUa4bbZjPEXNgsjzhfFmoU0H/NBoMFH6KBqgjwM43yEvE3b9dLfpjhf6H3GM1dqupHNAqTg
vqiddEoAY9Lab5nfoRQHBPH9U9Xl6oMWf5mYnfk6nBrqKLWbCJPmJ/BGljzftIv+alXJqRSzmzCJ
t06sf6smjLF4yKGnjTSwZyx58dx3exRpkth6piRW+7CiQxvpxOCaJjXiqPdD+A5r15pTieexjatL
LxlPRSRB9pagAC9VJGC/+1aIaoz3oYCziiUABls+pjqp/EWKvpSlnI6J8S0t4Ype3RUCXrCmruxm
bIyKROofDCVD1LRclCBZbmrAHCqngdtPvcxRSGZQe+Qa6zYu/XjULj+N75oBtUDM6ONeEJy4LRjm
UCWpPRn3cARLJ4jiBTk3Uk8Nfh/t8SQOUIRE4lIfW3P5oJUVjFuVEiOL49mqtF1YUbrWqqm65VO8
Ct4zX1WZDfRApIgKZbOpi4dRhk2ftyIbSwssWNGgp2rF6ou+UfHYpDKzfwzeXtb7Dx3PzP2s0VWQ
y8mpDuC8Bqbc+1qPH3wGyS3pgtaj8DGTBrZKTG7HX4uineHnCM+KDplGtX4NVDfdrjY130jkytPy
1Q+jLK6Cpu/p+yr35CZ/p0P/K5nBA7VqQsm7K+YDkxIkFIV1PI/wQNXuc0LRWgjEylF7lop+kUZn
7upHMSXEEXJ9cDVlcSspBncVYQYsF8sjdB3B7bvsWuWshcLc6p5cigEQlkcsXFZnG6azrpqSU0NB
JtEFfTc1Od7IyCdsmjnwKEi63Jmkb5k0rW9W+smABhn2hu7MEtvQpas2ac4CXW9xqZy3qYJVXVHp
RF9I6fyEMBF5DFaIWWdeyIkvtjS/tk2YOx0YqwSHmZMGeDcnfjrMhgjVHptueRnUM97s884Y5I+A
/kj2x71xCgdEbmorSL5mpJYtqt1vKdSmY53joaBlVD7IJZ3gYNVWRXa++T0ZfemV0gpkrN+7CsFC
2rKMhChY3A4CVNll9xiZlcNsaEpsLSshf4liyvnGAE57ziovGvDFm8SJObvCuFEWll9xS2eZRM6c
TLLO6k4jsBSrz3InQaWrYuI3b7Ca5+oqBoJfmtQFMbxnka8k1TMpsm0SbOf7EEIoBgaf0QjSVibS
22RQlBK6CJ0Kl7ItvS37EX2lX80ipm+L9Cb0He6nGJZsrDSkgpBlsLzQ81gxnLFu7SaVmNckRKCl
QEtCP4iXbKq9rFTMDUsEQGItHnGSAI7bixCgBGKQckmeTaUWL0l+igTrHqdr9T6GVqVLs6vWI1zR
9pDjhbfv5njAh2tw8gmdqDU/L0z0ExD1ySpHz8xw4JYk6IZCIntNmQieWRIFGlO96xo2hR07wDKv
zqkqvkdxVe5nonywn2gfE4yA5kMQaVBbgUWnRnGXDXzdp8KMkTc2Xbk35qDc03NXiW5VFZR+cvh4
AogxPWuAPPXBY6xGj3FAWXQemsHJwjSE86U2pYsN9optjPs9pp/9Xiv1bo9NfPOvv3/uJMaWdmlz
U0YLznqjmtUeYEq157WJGxr8XjAxCnBHdUJ9OU54Zq0PF3EnelovAsdVqz2rSL3/ufU//fk/3TcN
AIStNDaA8vJaKFlw0nOoyP/Xd/l5XlBL8mLrU08yrxcwyVk//ecfDZ8zfG7++++OGN6JTEDMf3vk
bzd/nvnznqEOtLKmouz89WoB46FNGJYyBngEU3++7//vr5TCiJ1XNeo2l8A7/bWS+9en/fkLft4q
RQkDZxwY8F8P4xCmb2jkMe1WTTnvGnuqrsRf8mcoNApM158HynUE/Nxqszp3woDl7K8HmobpBuEK
QB8VFKfUraUAaWFIgUuDhUjWtNz//BMkxaEkmIdNyFldp7q//fNzn6XAww8LEpR5kSx+R8+bnJnF
vhfqYp9mE7RxmgyJ0VFUgYDEKznLsyeqMI0d5YzQrsV/y8qnHPyalv956z/uA3myFRO82WaDuAXH
Mg1rU6vYqzMahlGrQD0OIQN+vXZkLQWKJP50FRUy7aN5aQ8xli1yGQ72z+f89c+8fmI5Sv/62J8H
St3yEJVqPvbuxZ4mlmKPbaXgBWN6JNNY7P+6fxgmC2EByuskyPe9UbHjzvnMnxdZkX6LyFR6UG0s
uDthDRr65xHF6B1FHgAdrV+4Wo/1z63/+FOeZ2C/6oERjVFxjAso34A8XOwLNU3qqZw0+59bJpfs
n39CpUNhtZad9HauKUAZ/KNWNTbY/PnnfYw7B7mXn+6us7fsrxSUrgkA2Jw2AdV7Ea2Nn40EWdEN
Bw8vPSIzOb0Amd2Eu9mDUeho/gBy2diOvZ1o3nXZv4yeT8liQ+/ojKMkjMbj6jS77IK7P8DPOgLj
8ykGu9oDwg/viJmA3TsQwOeNv+xbR9807tv6YUcm57rcXNPGeQFwe5zsdPcCWPfFFDz9Mn9yR+/w
gdkmuGukOcrfUu4K6Z0L28+PL8G9y0gfIKfq7ZUHu493RMEPfDfJJwR48HlvxvZ3C6m3dqQ9xS2n
A6WCFsHB3qiy7jCGqDVD8VBsft34GtcntbhwWDAsb5drqX1yeOZUdBeKYdorbljT+zRfCmt0lxg4
rbyvWxeNbTl74uqWAx4Y5ualXq66saMiPy072k0Ics58dnDKOvxHiNQRvtF6u5HwF1NQMB8zOjcg
Un7DTSRnYWQOxHtRckyQk7mfHnvT52vAiWzgqqNz8XQWhV0y8rMWeg4UaApQDlxu8KelepTJaIcH
74+IrqO78LKiwkeEQjbOiZwEQgLdOsEd7D8VjQXXIwsk61vpfQhc7gVpVI2r80CT3seO5m0FGP0+
zjyjOBP8rx+GIye2IvQ+vcKWZP5Ie5tPL1tXgB2w+hbAw1cyR7wsrGunPnQtxEhHwo3eLmb6Tpmf
MCBuXfNuXiD8m5csuLJiufxPfaGo6jPfyQ8ATTQUUJmzdH76PM92/KxcwMBWdmDDxFFvxUmW7OEU
7QV+Kc32m/GRHaaEr5H5C/Rrv9U41qYf/RKvGBdwwIavGmfId45OPj8HN2bFjSWfs+ijdxcvesRD
GFDhr237KHru2tR0LHdxc+oE18q/EC/Iwi63lVtqZ5CITgnmp3n6jOMn6lrcj07iDRcAJ3bg/H4H
nwSLGudrsc/VKZIP3bl4yqqjsPuGCAaq823YTZCB5a0B7mKnMWNgYG7YEyN6gA1YY+aZKwpqPcCo
e+V7+sZnl/L9MflgCPSa4InGTpUWJ3H7+3DOf1d4SD9Lyc7s/FyxgaRznpJnvXqw8FJKq0cp9xEd
tsUbL1+12fgHjI56+dODgrMuscfO3Wl6FzIH7RbjkVPW2y94an76PNi/kit5l5LtgNCMzYoN7pOB
lKEc+7aARdtLewNJmxcXPjuZGZBO9s3pr4D5cd0AFpMe1OrE4AopxxjOOtA4s+a9WE7RMz+Ot+SC
iDixRnvrZrcG945PArBtwWPgL8upwPeZ/g7eFAsuOtxVPGlSgOffwsBevv9gJLfNDnKPJRyj8MSg
zAx0oLaGJYTk9DPOCMUBp73s5ygVKT4PT3X1aFWfvfI7qm3fWkkSmHKieYX5Qbezx1vG0BebX6Av
VN5AM+9K4+XycSC4H0CmQ6SQxhkzsw8luA6weLjk85p2sdpmrqiLNxH0V1Ze5epk3hdpX9MqInBG
RkC5XN8S0pgk2Q3sxSPJ5y2i8vcLNrnlc9u6YUMg5nDtkQvUUPM4gO0w6jR2oMkpeX2a0mb20mbX
L1fr3bxwhiHCcVwH+wM3uku3OcfRTfPnT65gNAdMT1wmTAtwnuA7Gtsc+KHqfigPmIAAMrKZylPs
upg9ucXpMPxhj9ELczBz7BtDic/wpX3/ybw6sSmaXV607ItvjT9cvsqxeCbPRDcc0Ri4U7Q81kcV
2fJd+GpI1L1zqUAnmz9Fr3KrTdtsqRRm5Xn21Lt+geX9MzXF/eo/wESv7BmEfJNpP792WJdwDMi7
kcXwF/W1p8M4dIPL7I14Mj4yc8ZHThyEAY6W0T/xFVSerOEa5cL3eDUnb/bgKs+fzD5MpRPXWu8A
9k53wVbaS/66cqihM7ixDZM9d4tnJsveYXOPVJr9GXwPfoPhm/FRv2CUsOwZ9cKT2vmgkN5LFnfB
G/acLNI48kWXHDV0851lEJdu8uT9Tb0Lp68pcMVPDl3v8C1okuZK4nJc3z55IZPCtItqcwm48m0e
Zar++XiF6rxhl0c0nh/GO6Z2G+HJeMDz4tXcWO/wBFi6VL4aByj6GD+54Y8OzjKsImmM7tPrNqD8
PRZ2XCF+VkLVYXaQ9sLTAMB+w9hQiivdNvh+JIbDYrY8LJxRhhbfFftJOz+ysWc4NBuT06FwuAgl
0936k23x84ORx3Jh2Hg97usj65d54Sxhk0o+lJW49RY7PRp0bO7ACGv+i/HONuyI7sCORoenMyko
vngRTsITSk8mzXnzkjxP9ufaR36fMP9zOEzaiSPOTX4/P4vBzxKKTzXXqXao3AiuwUZ6YHnRdEcr
n7Nn+c5pLI8sz8HdOHUuI1phjvKthCmLY2WcWP00dN8sTbxt8gHpXeb82TJ+H/OWT1x8ljK8IIBT
+6PFmGGwsCfllUyV5FnRF23a1zdeTIySM6TxgGGqDHfoaeMjJ57JJ3tmGpT2XHnUS478MuaAVxZ3
7fTGr1De+TW0cbOGcmQxj3FbweOjjPe3pj3GLKjv/EPGExeY0AkfGfb5Dny48dALDOgKCzZOkILR
1kehHVrWyR2AEIdZksFKzYcvYCB2xanbUR6Y/3nVtA5SffIYZtk3X4vFn49gK77gPLitgmv7yWUd
4JzDnL3sWLLnlLDB5aOt0+AKCACcTjjyylnfTuZ9HaUgyyVfZqAfFREm7o6k8USwQC/ANfsmF28S
7YU3AzWxPy/TnfxBROK1f2LdRFhi1u+NgMOZNl5XzPQxvqKnaUe/R8CxGzb4mWKj0e/WnD6jvrMc
VeZM0gNi50aD9c5JuMFxgS7DIdawF7baI8mPgVxJ1LY8r8EMadAPWRRvF4Ut/K5bmaBOjXlwe6X/
o9MfK8oHmQw0WrK104d5Z5O+qbQNUwMtXnhqStgRjdM5NJ6uc/1a5D5drvE7nrCLSDYAbZiySbHl
gG+ddt3OgPexHnysNNYQzYvH+wuGOErtETZVLsuqORzkuyxh1nVhigJEthk/pz2eUFa8JgEqOC3J
G8spTTbQrtFKJMOmYVWbajfwSutUlc8agNp9xUmkIEIfXeAVxdmaoMOsw8AsT1Wz5obtp7DFNMs8
R403z1cicxEcd3mKGK5ExOoBFAUdqD8UJWIQ3BJPWukq+SHKv2ggE55ZWsEOsqNcuxZches0dCj9
ENOsA+wIcI4Pv38yZlnOibMZu+gGLGe8NqrXvmF6BaG/05C0+RmU6de534k4JnCi+36bwFRUPdbA
ojigxen482Eyz9KPUwzIJF1xfd9nkuuam/DUNB4jrXxlvmIETCIQ2I04eb11ygmHQieuTipsfDf1
yxHN8c+0MtsLCTB5R1GQHQbRygQ134x9RXQF8XEcDnxhdhyMLT9ClsN+h+WV2G0DU8d8LLASY2tA
ANyzfGIVlDWwkzYZcQqB8MgCZSunad7KmCIf28+p/c4Lin8PVPegpi23jgaWR+kdiwFXNXyAVeDa
o+aATM4kNGZCVvcKUIaALHsmAvAhI90F6tb4ZTUSG/7orZYB+Hygdcc+IYute5bste459XlhyBYV
otNtwe6QpO4uf8exfDL2quYkjRvhWdrZuR1nhwXyx4PgElu6GoNrS2DbuAzADs18Hh9FAhLl1L6t
7FdMbUybqLW76VtKFpmOXMaGuHvGEOuTSw7OPBdxYmyoLuc2JPmE65EyA4EcPlHFjswXvM8X8k0z
+fgQGuum/uy+WaaMg1W4WGMJJyaT1QYIl470VCZOKGwzmpNO44nkI8XO9kGMQaq+U9yt91RaqJ5E
nkgCkdAlX+n4G3FwYV5E9ty4OiWxkXStvpuFTT9uBCDnFGrPpnIVoY9sGEITlzI9+v1vE9eba40T
JDR8nNa4I7qCxyn655FKN0JYzJEYNg29PSehpmt2P7PzfobMrp1noBqKozLzt5t4ep1wT5Q7m06o
3m2tL11nFnrrNVvCra7c4xIDJKFLbFAcIh0P/UMXXSzxg4I6P0WPfaSMIdGz7hilq4teapuPN8vG
TOz8E5hg9sPmCCs2LhzjZml+/hU+zVcWPHyozfig4khAZhcsdxpuocqAMtvnAv6jxTFRCEN8wZ5/
hyTpb73qpIeCZXBTvAi9Z+EQ9hhs2XTjBdBHSumUerYXEwM7t26k2POg3VoSw8ABaz/vuJI6FKj1
O0bbJI0HSJod3Ok8Qqa1GmlZja3dggfkqsrvTLHz5+BdFZgy4M2Zm+QensjvajcLr20a0SoKa7uq
9keKkXcJR6jBYRqTMFOzbh1eNbTrpQxL+ugS2ujeOc3qsIt9Uz7ikxHcpz3zD0MB9xRCVYi6yrY2
juhOGwrtzWEeHmLtGo6PQP7VwS2j2Y+iN4UvQEYX86oNzI6NgtWleZRaG2P3T1SY/UPxNr7XGVt5
hxWYWfIwbdi/HvGgCXBFaI+syvhdDd2m+cX/6T2+yE/dlUJMS5c67l/ILIaLNaCPtQN1te9Cvxkm
eNjlshN37mrBjPDggxkDmXsibnSYV6RoW7gMLtYmx2qn+/OeYzeicg/eF286aseI2Q1vtFBiJhyc
gvDgw/RP4XZ5TN0UhoSFI13IERl2OCKH+jvqBacGZW3stwnujjP7PaxxPlrBvIoG11S1A63/bnmS
x5zJYu7Wz6GJE6j+RJLFlUkNiydVY4exlxm1L93gBdh2UGkncUcd1fJEDCLZX20jTyJGCRxd2DTZ
KU5J7qeHkIDeugiHw5zvKGPoD+EB9vCT3G/rxEn9NHHok4wuzKbqW3qaDrjrKNs8denJc/KbhQI+
OkZMZw66MuGgXSSHjDezAsC/7XQsC2qdH8oGUsJQ2M1rsSso/jjBG1hqLMBUvwRhiZumeux3+PrV
1zsN0E50NC4CKYWNcSnd8iDOm+keb3vBjYhC5WP+PbG9u9STMz3Gbubpox0ur/pb+N4/daIjRvvE
qZ9UjviWb9zaCV7R6BHwr8Ps8VS9SDfavcvTnJ5L+VDiLNTeOdE0JzJ7bHIbx8UiBn24wQqtKVFi
EGz55WnEPoI5EZolc/656jbyznDb1+SFWVR8o0IW+hJHWdnFaMOaAx4f6HnqAUuH9yp+xCaGq1i6
1Sp9exvJ2CzqzpS+iboA+BMjiM0uie2CqDvHMZdsqLh5Y+tEdEiEAFyeWDQvEX00ky1QEl7/X2r4
chIUOcnRdIv94ob4ie0au0mZMw/RBIh9L/Bd8K3TFbbzmwXnL7s/jq8GEgRiWvMlP8YAtEy7j2le
fVllcdhFZvaAg5JbCQeKWeyqKOlQajMRBm1mfMIeVNOZT7K1ur2V2FYAIyzcqdsV/RbgeGP4o8TV
mjwRbrJDn19T2cEAjVAfBbp1XaQHUv3irlj37ChJMChx2Kex/pPNEE6z98EowFWJsDf3KdvMyTu0
6cym6e4cbcfflP7YNRWb1KBusgmfMtyS7obbvVj6HonFJn7uaREutuoJMODbOnuHT6AnmK+86TX9
jl/6XzgplqTfHelTI3viWHTM4MBjB7QUt8d0fm+/swoAL4oJ5nHrhGtuXmN+E37reIqAHyZFt8FE
pkbduaEAJbdH0gEyaRTgDZtsR5kJfRDpAxRARAjM8ig6KqSxr9U9Su3WH6lgbM0dQf59qfetnd9i
Rkbi0bWKHBU8RoUY54D+ieSQdY4u6ki3wTZ7gR3UjrapwevdBL+TQnLTHUChYwudzeYwYp457eM3
zNTJFCnr7iV6HiS/lx1tsZMbVmd0L89W/VY9k1L97JIHIi0Bb7Nr3zn4VFhYVcGTnbApwYycqSPd
WwN0RQwld+NZejHfemHj1z7b+yOXpOIN9+5Ff4OWv6Ek7tFjYLMqaRMC+mvao17Do5md+xdHgF3g
d36W10Z6jql6VG4T8cSTQQf2cEo/ZPa9obswRMqN5NETbQeNS5GgpLz8Uv2qfpWf1knbN+zsyWtc
kAugFlDqe8YF3U827YMuocpXQus07d/x1TorB0ZHvMWSyPSxl6seQvIL+24vSt/gw37FT9VL5a5R
2SV4pL047C5hjfsmjAY8NYOvulW5WtbJgCUpi71CfjLxzPrqaBC3l22I81huuDSGCy62VmzR19PC
ltEffnUbHN+5fHjXiKLbYcIDbUKLAN3UHrbMJOED4e3JOtf15rHyynNqvC6k0TwRm7Bi2CDeuN+s
c/hOvSpavSPfxDs5tucPCkD6Ots+Ry+EUAlnmY81MMJ9Mq9YyJbEACGGG5vhxTiDmCAvflGYyVFx
k/zcJJ7MPt7PT9rL9Fsm8fuu3MqnYAdny3iJ99MjI/GrTq5DARkseVbDvXF7VAV+2ydejE/SxjgH
qBtaWzine+HcsyIzFIJrhvmWU/v0rZZ2+J4jWdxccG0cZFcWX5eDbut7gjOyG6n80I3BNoWcZj0a
pXDshPAarvWUMJ/Y+//cHJW1FtTMxJDAu7xwLCGAd0NKzYi6z9wLuC5p0HjykQrQz31WHR8qdDw+
BkLFPpqXgtLoquqSG1KSyTLS2PHfj+Trrb/+VMMB3YP42IlFDtmW6tzP63/++Xlqpya805xqEWrL
mnng31+fyo20C8d9LFLYgWdT//lPuP75c19QjYTokal9AGEibc522Oijvz31P1758x5aSa3or3cr
m6D0srS9I7NG/NdELoXabVBTHvr5J6zXz/i5qVGwxydrfcg00pb2Wfor/XaKDn89ffjvr/nXfRbE
8X+9xc+dP8/J6ffastR4fz3v5/6//vzzVkSvsf0fj6RqpKCQYWn66wFT6fiQn7/LkbgMIJ7l/LzF
3z7+52ejCA3ZK89cVti5mjLXdF5ZWFaOrJz1msMFVu0NFSZuDaZPyVCDADYij8q+6MtKfQpzal54
RtH/pzxKqUA8isehRGt5xfYvVdSdMHSaA6Fh0+g4QXcs7Xpk3uJQ+GWm3alVZbz8Oh+EzWffiaTR
BAtdrfJCl/poK5Qs6Pda+xbI/8wClFa0vIUtWgAX4sT0h1ySyBgPqjcM0lZskBWkgWHBMEAmG6Uv
dFVPtt5qu25u0OCJj9WP1icd4Amq0xNNusyCZXIfx+WQB4RnYu1C93cSaSsnljupxJZ1ek3y1zAk
TiHLMbJ5g06+E9qJUDHJycqtHtU07FVRfIna3KOtmblLCa/LBx1Te6PHJllLMPXLm6cqFj5EfYFn
kHpB+GscFGpBBftmJhxLviwNrdRoVPDsLDXZ1fvuZPQSCdCFpE5gvE/IRe3JLK5IzUIAFpXG5gh1
JDsAqq+sIpr1FoaI9SqVhE45DsIpys5jYHzN3SQ7aSX/RklyEkPjNUyRsMr94k/ppyTtwzH7LEaM
qMdiIQiIWvSr/XdUmL8oIxeHXlQGvxQX0BJx7FXCdqmRJmoa22l6i9ygK14M3OekTto39bxHTLLL
c+osS3CcYvnWNsN1nmXMfxvUUcV+TqkINfigi52Xd6ndjDqxGNM9TkYcdPmpt/zBfNTV1aXRkN1e
W3zaqQ8hOc9Oe+cw/WoR/UlWdpHk5BeNvjRs04i1SKErq/ZYkfXIOWYKHhlV0v9qQzqspgVihsga
3yBy4YjNunHsDKnZCI0WHaKFppFOUrmbWp1VK7pTTQ91WKmfC91bTaDd8g6X3aohD2r1ZFOVDJ1R
8SWF8D6ingaPtnQABdMHURv+RDfVRuvZU6lrnZrAMkmEeRfVye8Se0/ZEJ0wH59ofGLS67RqUwx0
HA9pcpzQA60tT04rNNUmF7PqHLfi20KHnFPLpkBLM/vJXH6eeqnEfWp5T/WFKUWW0Mq0jYMMQHDQ
Br6x16f6FNpShvIybhIPBM8XI8mVpO45GM0PMBeXgKr0YiDVWMTpiVbQw5DFbqPXKHcHkHSSeJqN
8G5ExT6XlI6MFekPIOq36bnJSehk1iDvEmqZldzhexarT0pvTptakz/qT1Gxvus0H3ZpyeGaoClE
xnyAyxN4I/hlx5pnFq8hOHT0M22EelrcSNtLkXBexMBD4Yv1MSPMSrovUGcyxpDtPav0J9TkDUJM
1LdzHZ6WQfuAMImctySOpiK25FbtCviU2cZc/k7m3J1BCl5SsTTtdDkjfr5INT6uUjNbnhoG3wC9
k+PYv2oS01wtTnst01doP9XtaJZM1OhWYWf5d2MEdmeNrOKmCR69JcgoCMiHb7Vd7qidaT4N2RYG
QTzhgpUcdL19iXt2F7k84g+OopeKNcWOzKxTt3rOpFzzO205V4LwHHFtcnS111i3KkzQyMjE4s4M
Z2qVOiyKPnmfR+mFRq2F5bYLfVFgxxxHGs0JM+5vKcD4oB13SqufNFM66LEMK3YWwVNkRKp4/JRf
Q1P9DjrqPBoFyHyvQMRyajXGGdgIbUMOAI0brSvDyadKIK8hIRWXYI73ltm/lwvVTw1bg43A3LNt
soCM2RRfo6x+16r2qS7GM8f8vDTytiagnfqEqqkgvoQmSS9wMsFYX/MFiHVVXWMVGwChYGFojAUX
vTz+Vie8hCcAF4pOc0QZXWVVSZEGZ2TkxdQGiwczHoWpLWgDii5dpEcwxZb3f7N3Js1xG92a/is3
et1wYEgAiUVvap5ZLFEUrQ2CpE3M84xf30/Scl+L8rXavbsR/fmzTJGsKlQByDznPe/Qp69aQT6C
P7dvwgHeqtJqH4jkJWHxXrZW+CLrOd5DDR6Prk/Lz/qdVgj9y0RARoQK57afMAl6ayNzuhotV/8c
wFYnwgwIgl0Q2kOxySRpPVHaxeu4qZ6SsRyWiCPvrCuav1krYbBkv9uZaS5/cwTjgir8NW1fCI7i
VtfNgaRZYiaNbF5D1D+Y2b3m15dgrJoL7GrFKgVQNwoSmE2ffLMhZVrTZo/Yrr/gI1GS4aFGXQqr
EySqZGm6HIpcY3sePqPnaqhOvTtonxipQJwrmXuWEwR2c62l5UEbXXeLfRNj4EQjOxHEvGwBQSTc
3pHMNCtn9gUVl8RFf/iijyoEVch9Xfj4+IxmA6fa/qLXOhW7nnPVdi1ASJ086LP5Wqhg86Y7IGIe
A8Da0qZ6InERA5EEBsGEtZkVg6S3dJ8hiNi6yGL4Rn7a73NRGMuhWVrWQetORLEybtIZMwS+B9dk
THfkvfnnAMjRyyB9utb06qWgU3oDZJRlQLS4ijKSvmRd4a/CvvM4WuYkeT5OVDoGQHuZ3zqkyJte
6DNmdEAAkhBLHzsqIxrHVeQjTKxJt48gh62brnw1EucP7e2/kpShFOP/H3Vg36nL/u9UZ/+NJGUq
qfCfFGV/ytD+o3j7j2WRdtlL9J287I/Hf1OXuc4veNchzCddChdVw8Q56Zu6zHV/QdYsEZFZlqMS
0ZAmflOXWfIXzyMpUHoov0iKcfjRn+oy+YvEDE+J1Rw0ayY/+hfqMvXy32nLPHzddGEZRA3ZloPP
wPfassnIE4xqR32neShqWS+CN3s+dkGw0fEcMCDp6wJkSMqVb/wOaXnR9J86CMn6/JupUWrp6BYg
hgZZvBvgOpU7HVfg6skAhG2j618+5m/SuP/IuwxeWt42/+t/4PDwN0dL5IxhkVwllP3d90cL89gp
pQw42lFnq5Xk2Gcwjl2yX3zxNHnlqenJCCej23Z3qDBuLjBMOV8m2e8qrX0xswZXNmJyMwJgBpJL
U/8cFXIzWIwVBAwi2HGRckrK4freudbvTTkR8k2F5N/xNEjcKNB9fG9Kxgvty+SAP6jv8RtJPWww
cXxVv9MnWOqXMV5NzFFsbzd4/lKfaZF5qRa7hxLMBVWX+pb6FfWUVWls1RHIEmIeTwX18dCA4+jl
q+DZ/zyoSjA24ZjUAb4fcDVsCh1bbJxZ1O9EPF1QgVIpJiBCpKbQQKzqhRmZS/V1xdfNQAR3izdd
lmyaICEZUb9TvxNmzrq2ib/mofxYUBgGJQ9RvxrwvRgtGFMb2d6JZNybXbaskONXdbdWjxa4I+iZ
/9VpgNnVc0RFDvsOaiNgQ8VjK1bxgKhZjmrIvLN6OjPGnL3ZCYtoZf6aRAOpyFT+xGUs1csOrf5m
ShhM8HsscWc3R4FjFI9Icp6A13g/Ll68Iq/nz7eqXq/RxgWW3luGGhWqbvUj9uz3/447W39pYqQa
Vbd+fwM8jyg74Ktoqz4e9d7Vi6v3IFACV3nCjshr8RH66mt+1gBnesUqZifh0CYrfxQ6Rgp12GAu
iNIINTrULGyniK8OwDodvu6J+DQffCdb6RGXA1m8nr9wbMgK/FX9cmMAOjdyN4Hd6HScFUpEhsGb
jjat63K0ahwctL++91fx/JV0l6163ibpN1GSLROeTj2Fydde6y7yDrN2jopolOWfD5WMsqpYMJWL
15j5L3BVX6ifVepp16XgnfFsiQDBioz2kw5mSiewVEegHjaAoHu/Gpa2Thx/11f01h5CgZhgj4yh
CoJYwsFcIt09Lv+TGQRLHUX3cz9myxrnP2zxH2jhW0Y65dekyWASwOqfLAIc00e6nhgjFzTYiEaC
xj02k3uuahyloCWQxLd0Q/PcjVFHdn0HG4r5UsuQEe+mhyR/MpuUoUKEHCCJJdilPrzmcDXwV0DD
HnDDaEZ4TQ1r3QDkJFG3tob2HtrzsnSadUc8SpRYdyxiwR+mHP9/D/2JLNtky0LG/F/Lsm+w237/
j32TPue//VWb/e2Bf+6exi+GSVQIvgQofyXxCv+5exq/qFAAUvJI05UqxvBPZbb5C49AF+4on3Tc
h/nRt70T0bYhbN1ASK024n+xb6Km+rAVYZqAawKm6DDUPWIxPthK4fTT1Znn4drrNmD3Qfh1OoSO
/jDJ1tzqfnGtG71dT1ZNG5sz0Bm80dkUebyvcSHedFjNMDUOsqus+gdZzMfItJ9kADnBgk7UcL3b
0PiS5Dnzk7Nb6BuVfiljyBx0zQWdZXSP8+hliCFe2Zgu9SABntfT4xZSbmGl3KLRkQejBEtlCj6H
yWouBsJL/WAXZOkl1ft21cqC4ZTFOlMl87BIO/2xm89urdSVqGWWSKYPiZWqvK2mWugWw3XDfmsr
/ZjDg0veB0f6oxY7Fy9XjvCA+HmbG4xDkkWBfpzhZ/wWT9iZyMa9lCl4LHnM1yRNd+gxf+snLBS9
rF9EzWCCc4mdZ2VnM2iXiclMDOsfNpeHVvDacbPy3Oz3gZAa9NbrOQx+n2wK6zaHUQGfCEKAG2mf
XCWd89WkwC+YV/JpKjghz/v7QWeO2abnIhe7LgcCt1GUVfpeG6ZrVLsXLdKPkT4fC0+/4sf+GGo2
/lLTldTvxYC0JzMea63Z2Em9bpppGzkp4rHozWAO4WnRFzQYt0h2D2jDnzpYTNmh8Zu1W8iLa41b
DBPPThI/YxiFIJ63meTnwehvoe7vzWDvJe1GRDCXzOTcTfNVxNMxdoYtbl6HwYsOdQy9YY7PbNRc
FdG5JIMxTVBrdZtWtGy0LrKMYWu3ycEggW0w9SWm/U/V1Gzwmr3qs3Nupy86NlVQxsM3S4XYBk5x
RNG09x0DzFfshjxggpYh2hU6+J80dh2vXDQ07OloMOIuV0ZrPSV9+hzY6SkY1rhFX8vQ3pUtU1SK
HsMMDnqdnNUZNvzhsWvMRTInLyJJ3+wgfKva8aY+xlKbHyvJRS3mB4Pg8UR/nQgdXhjpEmIMUCpg
rQRmyJN9xeYaWMMN3Xe+qIvhODslU2KM4RvLO4wGJLLZ2XX0+BmkLMO+FFjImiGfYDkejVDsggBJ
YZi+yaBtFzoj8Wi0GJ8k0AHnR3VNzpW903Wc/O3o4Ntkw5fmWZKSlowPTjjdhlI8hRYRLIOBaW6C
lDJ+fn+NCfnOyM7VQDgISD5YdlXw5jfSQSHJ4IZ4e1cfj45o1oQHHEI3X2H9SmzTmdoG7vDAmDt6
srv4rYYdMlngiG58QHp3BiTGQjc+Z1O084sE8cL0OM5EEvZyNaoswjk5J0NLvcS1qtWfkmLdx3i1
VP1NpB15Q9m5V8uBfBnD+dFDojtg6RKMN5NTUjvpc9P/6k3toR3mR7eaH9UZ7PTpqKXJWYTZs/pg
1PVoBMPNjRi0FvNjMyHpgN7Qw79Vbwk8ajXakN5csbNNTo2GCmJo9GtrDrgrbMwx2wdWzfPVK4/3
k3gYCBOfOAz2UzPCJZ/tHW36C07Fc8iaQA7upw4nKXVtJ8l4VMeWBqxlQ49xigEcNZvbOM7PccRS
0IUMi+xuNfvc613WbQAg3kYhKGiehr5Z0x8/mEa7UReTRwddReaj3wYU448tn5TVu09jWXG96POj
LvB/9j4FZUPcY8wMnGgJq2OZnq9uPV5DrJsy3V61+brMxqvWTY9uPGxlji7bL6JnGWhfyEW8PzWj
fRG1/hrW5RJ7xlVvBrgs687FcsdXz/Y/Y9q28Oz4TWlczU55JQxHLYjW7XQoAudiYJioXf2hOFn4
yjiDscH7YlfNySGVzkXY/cNc6deSonRUX9o7RK9H68WJk3u9iA+IOXeVmZ6zimMfuT2mkEuCT9pJ
9WX9tbHqu66bj/gQPTTNvJlTdxH743HmRlD/IqlgKHjQLC6v0XE3dmAcK7t7bfzxOnJt1qJ7qExu
MdiKMNvmde3aO7VY4dfCEBPBN2yh9GC4/YNasMVYE2MR33nsbG08o1TIntuq+mz6j1jHPlg+5vGR
GF/N8Hcs1fbB6FzULanWBFyKLmHMueMmajCFXBhGFC37QD51XclwOGen8cRT1dk79kRyO3Toa4J7
noVqkfTXsI2fW14jzVndvO6MnbSzoLnjVsueY2/g/ghPdXhRr5WZ7uX9jjOQuJg1vB5NfG017WLk
5HTpWnjXAzvjgMSYPpysz7PJRDoozfgwai3xTZO1S8eASt5uv8i4ep68tt/ZsfEaB06wBwxduK1f
nqzOGpfm4BxilthTEk7pOpomfQ1OaCWuc2C7+5wSQLuL+4Z6tWqWaZc8ZeN49YpkOk5FdmyN5qul
2diXEGq2ThL6bj9H/M8+22qkuBNFKkw0Wan+MA5hfzDigUAaR3R/fPX+vWmGuDFk7R4R830Uolad
Y8c6ZH4k8Pziq/c/NFF/+6uw1GGDD2eNAlCbw4jB+sFzgy+9mMZVb7UnBpRkYHggUamWImixw8ha
ejUM6Pc/hqkyDlks2o0/218MWcFs7vyDL/PNWKQIjoHngtYfDtIrIZ4wuu3SHjNfPXo0iLfYT9mw
luHMEtLpuwpLCENqa+beK4XF5ULDnbBZsAeg+32SzRuy9U2CTnXK7WU8tStgfBfivct3WhP1GV4H
GcblyDm15lgigv7jD1Jl2iMHN+9mt8FPth5R8Lawo6AjhVO0SbXwmmNLsab+eoTcmNrPMx09hhDk
voTyuc4NicSzl2TedF+jkSAeLcYC2/Mwd3Bh6jkwNotUPDokX2LvMmCYqjkJyw20qxZeDlgCn0xs
vqZacuhz+4K7JRKIHl5sLXdYQT11JXDzzG0e1ywe3AL51N0yQmRI/VxyszEgoNAhJvTXFKuqO1JJ
AH8ZDUImZ/kbTXx3JqgDLuFjCI8fzHp6SERxISV4UfkSKUH0HAmcO+ujcJJ/775KbhZQlVDRPbZr
KPut1+dblAcAPMb/jGIuwxhLlV1H2HuV7Acjfcjd4cFHWFaHy1mbjhV11OhW67+0E38DFhk/Opt5
IESmbtlCF9iSf0C2PDF0uOq5+c4PcIS2yhzdCz4ODJdYXyh0orh5l2BpnnNRpdJPXv4H0yawO7zm
XY4AW7EfrCwH1x2tGJuwndlSxLPW5GG7Ia976+m3xBhujhU9NwWGSdAZs2MtWNUobMP4Z4bwf5Pb
x4Go6FOKNu/HCNTAyj2AMj/fqZNvj/3NpjJJtaN09buppDBI25vrMuqrYOUY9TpPu1uO41pusPuk
FKye2EW5WJful3/+iN6j5r/ztVIfEZlneGgZtvFD8EmJnn+OJ5nvvI4WSmfgGVr48kd4PA6MnIgk
Wouke3m/vMuG+jydXqnEHoIGuWb8rHvjqxWyALyXh9Ker8HWdLQvZTo/tmxdFtICZ6IMobZzsmnr
VsRfU4I43gBZ0d6F3ACqStdb7pR0vGVhfJCZfsXMYgfXFBkDGXgF4Uphf4u7em2IJzyqNhWbny+7
rfLux8LjxiBjl7aoAYRPDUuWAWnIuVPDUm8wrKwhnwWPWjC9JrP+xRkhT6FAda0akm9388vsrfI6
nj5+rosKslq/xN2zX7hcNQuMNamJ6f+yYoRNNvQPYU2c6z+fBQWZfjwJwtCZWzpEqZof3U9NqOZZ
YQocxM1mIwr92uHBlKUv75X1+Gi09c88/K2PKK7kvL9neBGmjfHaD56egyHpTbkzA2c6Atx8irON
E1uPcTHcGja+jRTJ84SbFsMpHxJ+/0C7e6gEQz/q+rS398b8KWxgiBbnOetvnoeBisk8y1UXg05B
mvbT1RqwCZPmXWMeo1YyRMkhZXZsHUN+mlkPO0ox9byDLDcY79i9sxMUoKorSLkSvDA7GOZ49AZ9
ObnzY09XldkII2PmoBkwJzytDiOcut+KOD3nEShc8yJDGCJG0q08zNRwEMH72i130QS3fxykvY8N
+P8CVBXL8sAs112ddlxF/tmX8B7p9V+NllgrKimzUuqR4C5PxsfBxekB6VdPC0YFbj2ZKdUxLg+p
bSEemrZFGj2rorUth21sp5dsanDxnF57k3IsZzpYhTfkjvBj7C7Y93zGgR2fEx37CymezALPsv6Q
iek0avGbZpaoHOyVDLrNVKbPRuofXHPVWtexhKo22buJVbtv5ZPTG1fV7lGxHCcEwWuBwuW9Tyqc
HewMlt3wgPvMaLJp8T60gfrNCS6DhZUISnnX6I+D1F99KS6uAUzwz5f2j8aSXGdqwGLghm3aH12p
iQHDrh5rsp1q31RLN3LajUdCP76ot5w75e5nudx/t+rbOiUnJtwkEn+0cK/NKXJTMbHYJjRkDY1p
8fMt9W9uWQzNSWBVf2KLqw7ir3tqWCVtqutQVyUj/MFuAHHS+aEek22F+5UihdwnenWbZ2oDTIZG
Qz82YfKmqmzC545x66wj8g88mKMgLTtPMy8JbU9viieXhdDNcWHDmqYpauQN8Yt0eJmqT86Sik4g
llMLMf43j11gPvYxS3VdEwNv4sMzZefGQT7ndjeL89/5UDa96YgJxbHIOUz6MteaH0NPXJJS7EaL
krzJz7Z7mweQeRoddZA2dUjlOBc8+B/IBeOSWfey/FyCMEhvMUfjNbHiszd0D4ZrP8EKPEonPmMO
h/oaQV8zHVXbhDfFWZ9daEU1XHCb7Jo7ic/CogEvMFW6HOjeYuyLL0bnMiCGa9+NlF66Gb3ZbBfa
RE8SJed+TA6m6WFUkxwkYgSFK6iX03HaWPSx/ZQ73QN5N2uIM096DsWNpsQbU1zIUK36sEJZwcnH
+YnlOmEjP67cXGIetqWUF0LYHxDI3CzbsZgyoqBSts8865dFFaPlbumbagyiEZvqxyLV2qURco60
MdoOTbnHSPITnGz0lXN/qWnzelrDTjiXTshD0z7axYynlb1TrVvfX5tsvIVagPmUeapk/KsHBaPM
WyA5/RJb0ZdJJs+xYogwqwzhX3V7EaFbU0bYdrfoTNa8Cgig586nGlVFRVePt85HacOqWs39a+E3
C01vjpGPoJWVP2MxwwjnLBhHlpPEusKm+BgRX28Veudr482T/Q3f3RUc4k1WfFVNqpvEh1obt/aM
2S7gSGPBAbOpdsBfnHJ8rEL9SoM3DmJpAZapasxPsOOlmSO97JK3m8DoDqJublk/vE7duFVFkN0o
yMJ68mI1xOFfxJJdMTw6Nu+4w8cJ3tp9CUTXypfE1m7U7u3qX69iFG7qfyQxgmx/OM1DULlpO5Am
MkjmefCsRemCaw7DVl3kVjtehXPwy+An15dpWz9eX5LymR3aMJTZ/ocCuhJQc0wVxdWG9mOGDkTt
c4xc+7RbDzonI83O/tCuFH6WxP3Kt8SupuApJ4AXEE6TG8XC4KybTRjnQFYU2QmwZq0bS1WLGc6L
A5AiCsjx1EsSoNQdrwrdyBP51HsNPCv4JiwZQ3TuNPwPe2dLopI70A+lHlVYNr0GvnMJcXkTgHvx
xCSrTM92pqPoTg4xF12cAyHmhAEQvNVV6wbHp8nDmT8ZbgFFD/VEUc2vptqMcs5mLE7OMK/7Njnn
Fv04vm5jOh0zl3VD3cOBlTyr92zN+uNs6I8EO5yrjvOSvGhuep4EbR+PTZAEhW69NpkujXV6UIWO
O+rHlsu+oXOdUWVX6aWtV9L2n8ADuWN7+aQQigBJBcEZbLfiUs7Zm4JDZD/e5VTmvxUVzMJsPBtt
QX7mW53Gm3bIzg72oYtpnl8Za1sQ4oEIcLxaahGEppa7UpV1aBCfZ52ZwjDdkWiIFkPgih1WMIDg
hDe0u3GSHiZdwELWz4Q7b6fYvXRj8txN7kWh1sQnLhXaBG1to01irUA4eq9X9aY9i4olMZiKRwfd
BU2Lu5va4SPujaG3L4EPO4m/l+Z0RCMVARfVXXTOgZP70TmHDemP4YyqN2mWhR/i+pOKnVp9FbJW
0C+Ktr8zhvV7Ezt1D3IaXhXzdQacMToMUA9q1e0AyXU/PpuMDow5fhZRfDbyjmYzfBaCo9JsVmjQ
V3LWlpOPxU0SHHGlflJIW5bzC9y9uY77iwCBT9k+qC5LYvUq56QKJoP4EJGKpziAOuSbayOZX/uQ
rY5qos+zg9bHh9ADR/Swk0DUEbjI0IKNwtqYVQIvVuug2FHdHspyOr5f8Aw9VBkZsQ2PA58nq5cA
FRB5jvKRBqx0Lx5+o2CISzMb9mrzyUVLB2lf+gbNWPCqa+D66oJT6GvMplqO9A4Nka3emDGCAF5o
3P4xnZnwhDM7acXiP/fbvgJ1ZjlWOCFG9r//86plWD8GZalu0yYT3XZYRPQPXI10suIK0glxBO70
mjd8kDMEP/8zOBeAR0c8vGpGZZedgDGZ0QxYy+QrhT2rC6sJYTPKlh6g9YCIiyG9pYn9vmy/P4Fr
vlQxBW4dvRXe9BpLpSofL2zenzw8enUHFVM6JPUJPGhYN/eJZhKHRS7HGGnmQfTsOZggCpwC8Kgc
u2lnVSWGL113zVya9MCEbGuXlMwSM5IiejIUigT9FCKuk9Ubw6yey9rDHSsu9YULqFEXYKFtAbap
W+WwuOQ0YUsnxH7CLLYDrp4eKHfcTo9eRYvYvyHcQhXFDa7Wl3C29gVmwkOJGIZV3RHtcW2yOKk1
51Og6Re9qnFmR2AoqUL64dHSxxsem7sW9l5oHPpC+S46lxQ7Lt9qNti9rSpY4WoJ9Lr07HFFqvuv
cb1PhvWpZ66RxkhteTZVJsFRoDWODsmdVrtoKmmAuSoSV1zUk3jg/TXwskIGVLBXYo4H1WmIpoc0
7+xsbOlx6Ft34PbZhAmMZ2x2dUkVVHQ3YpYr6MLGNGAYBU88R01TIZxquwe4kld1Q7fun6X/v5q7
/zeinNEEC8q7/3pc/uUZj+88aIv8r8Pybw/7NiwnnPUXagQ4UDD4LZsotv8zLKdZ+MWF3vWNgPbn
pNz7BWxKgFEBzoGpqkb8z0m5/YstbBX9bJiuICbC+DfT8neU7z9BBiFtRvRsD0zjDQbyzOa/71jm
Ylawa+fQltjRKq+Tad+0wb4NdASZXZbjgmIvgRDRl3tGsnWG4pjrOi6WSr3TlLJCouDtYgbUZwZV
b3/5JP8GKTS/L3Tej47iSmF0nqCj+lhIY6YpUjdsxb2DnqKaC3FOPZaTVmr2PkqN+0L4N9sgSScv
YpWyx7iPzowJaYBVqJvJaJ0ERvPOzUHBE58wxvUW+kSVZhlDeNf5uDOQ3lPMyHqswn/5yeF/3w5+
O3yLKkuSvehw/r//cOugTYa6MMT9jPXvrzVI8aWaY5gwbgm/ZRYmxqehdw31RWcNv06Bjq7ZMI+Z
44YnKxQRRJ0UsyKZX1zMIaSWrFvZGp89tfoVmlzlGXkykQl+0PfNzXTN5gikquJKYiyXdPeUaen9
T96TKmq/v2Bck5mFTuYw2brGx/dkWlGQe3Fq3XOh51uoFJj71C6kxCHYdybqGDc07FPC9bEpEykZ
lVbawYbJeCIgl+1UonUbsY12M+LV44oEHPmAPAjWV5yIm7LPBHgnqsML2p/gzu/o1Q+Hzr2DUAZI
zbU+1OtESPhdgM3svVHiwOFo8W0ymLywfqcZTC836HG2nStmYDSYfZeOX8tm2cphY9samvgIL3Ii
CKLtGMzjxupgmg3JQOuG43PFWzjiNHrWeuaLkwunnfFreCc1CyXmoB9D4ZF26jbTEgqGd/ALl4DV
Gv2CI0KErdK0uCQbnHkz0yNifo6XyYDDf+UU+B8MgNWudWcHBZuQKBBF+3N4X/q+cigrF53mkXY7
BThNYSn3/geSb7d3sq3NPoeYGLXFWEV7O9KYH0NEFD7V5BAU01eP/QgPrIg8p6I7x6RErlkqmPHp
PnrjGEkrrIP+7v2rgTleErfJWkcpcrNMs2Dz8/eF4W1lZa68AXXx4CQPzowUBszDWGuGIOQrrqv9
2Oj1atDK3yZn9PZZ1DyZOaax8yjFfWiUQOA4Uf0/XKqORaED08igXfrQJslBWh2ptea9Znan3u3k
IpV1vfWVF1uXQtx2TQAvWOnF1HwOYbitkww4sgiwEphN38Agttx2SAOMpJ5PaWfcDxqi+Jr5oDeh
96y9M1ag3k/A93dc9+NligsoOKRUHCnvw6rhaLobj3Zt3M+2Bk/QCW9B4gChJhkGgZncVHB3OPEB
FoCuzJnlN4cIC7bGA3fXzaOjR7Aq8MIagHjR8XgQRzCasap8Xk1hF23/+VN+73I/HC5UaIvMIhhf
PwbM9piRJ1UyGveZL6urPqHBn5Kv0ZCewq7AZEdiOh7n8iBzcTLmPDkZQfw5SmT7E/Ta+h7hU6ut
S6InoSAqjQoA+8NW5iO4YGviLHV5/6lKDHGqv4AXOyesclGEaR2xqL8mABWfFFWDwspbtoNp3r1/
lFPTbkgwSy913iLinehNl5oem9hl5KQ2NIa9imLtxMmhVs/zHcxJd29G/a1XE7scbdrgG6hdfWVt
4Vb6SSNwkb4ifYqT8Gd5n393iUAIB6lnOGNbP6xkptAKr9J9/b4Zo1fRDbECa83FjAHrKo3tGwkJ
b04h7zWtitelP6ZfGSSfjanHawLfYGCYFl9XOdf70DWPZpvpPYj+uJ29XFtVGvli/3yROD9u5EyS
oOO9/4PI5wMwapSxHmlWb97XTSshfET9lkV6O7vdazm17p20QfyqlAAGppHgAS5Z31kdQwKxzFWX
2FcjnI21KMZXW/b4h4REZNiy+Eo+DOZnOifFklayD834bpiZGZhOb+2l+OK0AS62aD4PSREihuMV
dl1j0Qs6YpWVTbipdauCPOdmpy6bspOOa4AXEDRujrdEN+WpTXryaOPagNnuQibvN/kse3gK/Z5d
Aa+2cQZoyc1r3gT2mwZ9OY9K417r3IMVd8GhiI1PhhdYn7NRw1GPmJCDTViClQMWENemHbKwXgMX
yxNq5/4ns06h1ooPN6drckvosCstjwXl+wokTgO/I4DduPc8hm9Ld+5vUzgXx9mtlVmeM940rx9I
KydiappQ74dY3TvF5K17Lat3mS78TdfAPJCY8+VoxjurXdpiJEBED3oARPosWUzHMvgMX3zpW9Lb
lBXe+I5FnpffUhvmk/gU5Pj79nF8B0PCeZASV6PcPM5WB6eroE2rJn84mwmWr0OyK2WRfuqrGcoC
XlRZiIPPyD64GMgfWWd24u3Nou5+coUa34++3lcP14Ixykiaz8vWP3xS2mh2veML434s8y+iwulG
duETEXrFsakMQbwAwlSfMLClHxH8YE9QATpEGIkYy+Pk40JplRPQlDv9BGV8j9D96zlUMXZCTeZ0
w9YlWRXfn8OsRfyHqX5zP5RWcWRk31w9G1cKL/nsV5o81a7GdEhA9kI7vjKcNMf9bbYX0ik1IuC5
fEvizXf2hMK0NdFZwiLFqQ0/9tPke+fZxGQKsI5wArPUNrDiIvJDCMduu3BSFghBJ3S4al8Gh31R
G2ZwqdIRxG+0z1qegnyQAKTN0TZLyYwoBDkEI2laKrgREAuzB9EokzB18VtAX3pfYlMUMYLzacHb
yMPRxmWckYsE3+gAkaKV6eNqsK2VZRjTBaJtnEzdCWZ4mbI0U3sU1OrmI3FnxqaX2FT2iK83XjDg
be2JYNkEJr4+hZjXVlTgiJhH6R/cccRTf5/8RPjY9xMsKMycB24oBpekeriE/35/UmaC7N0qmoJ7
LRmKS6bNeJgQKbO0c+K7cUaw7eo3zHRBv+dJ7tsYsaOVhw/trKEXt5UDmfsixzq52MQsIONw55np
I/R8Su+969YSh9B2amF8CcxvnJe0CehtYsyBJ+ael6KJNsCZyVU3fm2xbrol/vi57R393CFm8JI7
vdcwSUxbfRvG9St2+9tMxQYspG2Ht6E3nU9Zq0EhRvNixthKQCMY+wiKDbf0wiqi7pxPvKVeGNSq
kO87L8CVx9fRhcRkho8pHMQUx7GQKgnJ3A5UZxlLjMrLEGGPIyfcjutSx5xfoG+BV3KynGQ8/fGV
2d2PGQp2f7TWQeT7JwPzQz0Zkzu7ggxUJPhEAXeg0CR3KcCnorHxpynlaCBLN2/ePPj3ExrO7pQ7
g79qq/iLMbj1LjaLw1h7xXpOfIGhCfP8LJ2bbYhgJq3cCHiVKVUVl/2WFHd3y9NaOCBDYcbWgmas
QxuVkNmw0ouJJHSK3kuVPk21Yew7dFHLudGDtTOahx6V+skr8UetSQrxqAdqfxjvfVmiAoQygKwJ
35PR95y1NWavc5dMu7wOeZ+2uIyiO2k2R5MuGSPXd1aE7a2O1wPcLTAciHE58mzEg6MhGWz3vzPE
SY/60FyyPkVZIv1xxQgZbxoNI5+Bq4fTm27LzP3NiDV/W4eTdp6Hamn7en+Je8+69m0M13B+ziXh
XqDJzv2E3x97hrHvpXMVtf9UE3V0jUhOEEUWrWqDCyJW3r5lU+yqxEk3eFr8JlLTxN4O9TyguP6A
wnFfNHCzOW3RUpPFgcLYwCTBInK0SS6RhvQ6BivHpSstj+nkXEtuld1Yeu25xHun8LdE2Zxk0f0u
DSRYXt3E59SY0CI7YGWh3zQXhMINln/eas66Gr8lmR0ZXK6BMyooGOy3XoW4dG5A2/2yOXeRC0Ao
5HjvNgT9lqYGy5+35ZCLdydTjGwyGZYbcruwu7EL3OSGDHvHqSPT26cL+990nVeTo0oXZX8REXjz
WvK+fJsXoqoNHhISSJJfPwv1N7dv3Jh5UciXSoI05+y9Nom7gWkVV1X+bkpOsKkE+2CZLfLG/hKz
5GoSOV3IaUroceH0zWxqOg8tK3AG5C5cG45/6v1x2OHuBsNXdN2N2q68uSUa/Jm2zYYGbnnqSpFs
Gs8V65R+4BSa07vLq86kzNSUBozwy2Tw/4/zXsgIVCGMgcey781HPWv1mB+8uiJ1sedLkjkCqqFy
iAKIRL0q0iy5ijEmK8L1zmShf9DqzTZeANqmn/ybhZRvRz7nIs83vFUSzoDIA0ds7C76oVPSmUYH
7l9o7MZcxmo9kS3wQBqoCZa6mI/OnDDWpv2vAMnuNVouAmHShA4pCrG3C8jNiMlQm8qfukpgVfSq
Pxh2/NiE8Qo1svva1PLSdXFyyXxMzkPUjTRuu/eqLewXPwF6Zej5mpk7lEkw6x0bYziH7Wc2zz91
bAQ7KrOoT6k9n2dhPbAYS1eW1U0n4b2lgr1QgaNiVREp6kZz8HhfyyR5dpOTkV3jAH90Gqd7onli
uDqIqyhlsL4bW3fFQADRUI7NEYnYqqWh+Dg04KPJ5wBSlL64hUtuHH2j0Zm/eqlut1UbYAgegBq0
Y9C8Kvcm8uCB4cu6MU6l60Hke2kDKgtSGdMHHdeOX4Gp8WnEWyOJXOlo/Ep7yzkMXfzoNNgEZTS4
b3T93gyaLpspjMFQZR50mIEtHTDEf66ye+f2brLJS2A32xL3MbSAeEPx56Yt0XIu+1xAMnl0Y1Se
t+4SaEDW6QxLf2Ks/nPbTAm3yGRIDqzfHNslGeF+QTv6Ygcy2E4GX+vQet2/LrroaGbCOwS1y/Ex
McpugtD+GRN0fnTxMZCQE/c0+AN9zJaLIJk1vVCyGnwbx6eV4TokIiFV47izbQgwiaE3lR4//tyd
ZufUt4udWOLy7pl5lRP3xyGrFqG7l2O1R/5aufE6YEu/x3iNy10bqGHvF6nlyKNhctGX6Q+gFd3W
L5FHxJHUGxKHAFbX5VsCV6zzh24XjvDEoroqEcOTNVHqkgkoTaO1M1rZKag5WeaO7p+Y9YudMlBX
doWKQB3rYSJNVBIIk3mgh+4X/7k5q7xez0aL6DiS+UZhgHgYZf1OJ6xmcUCMzP1iDkbx59r9ZgeT
Zj9CgkDUhP57uWAuFsf7zfu1RDkLT2R5JJ+abWcRTe4E9a2brJe8dJMDqWDQF8rA2CFI1msbsHeX
2tF68EmAbAggIzEOnXYyENVb6Eczy7u1Efanrm3glFq/TOFflAKG4dBGYk87IkkJgSf2LaYHl2AN
oCS+uelbZa5LBdRM5UhXo9eepNBtEsTFxrDLDxXJ3awy2CbwCx6GscCuqsQ28BEnp8D2hxTSqdQN
/kZ4MA/wO/iiqFccVWf+NiLjIwJPkhkBp2fKDhd5zaHL1QZSxZ6gY3edjLQeWeKcw0LXB69JD2HL
3F+6Vos28qM2si3d+QHCFaZp6eFYJA3kbE90VtmrQ7svjRffy4iYgjWz6xLhrSvk8jhH5YnS0J5A
Ow4IUoGWaLOZU225YPo6REknd/e78iVz5f68+7X7fX+f++e1/9+H/76Dl1Ic7EcQb//9m5VkSH34
+2dEa2a7SCO4u3+u+9OL+3PsdiQ0pg6OQmte8vfN6Yg1mzhtf3VSoAa6P9AwPMEEx20Wq5m93v0d
7o/8fd39ve83CwT2rPlBtyTaWHu0kRdDzTbPOUOaEHeoXkIFUWj/zPN4Z0zgSVinzWs7ih1SSv7J
O5ptu8O2ajorL+8Z8DVITD32K9Ta7WpCNgyGrWB7SSL8yfSLcF1EIzsO16YYJuwfxKz4h8yE51KP
rXcslLegHml1bo0+fVFhyJl8f/h+MbAPgqMVwTJqhbuKaidzV/dHmAVhy+b5qcvJz7k/737X/eJ+
s/KQtBiet5bLm9zv98rwf9dECbmCHEaYH8sb3V/ASh7CCbvlVYU4Zu/FENtCoz9URT8fvY7JM0ZM
Y9PiNUhwQ8eTf00UmSrAGzeUn5pjnHj9vLpfrStDzisplsCp+x33C+WbBE7lxHEfG8EibGgd+FtL
Ys79Ilpic/7evOfjBPccnL93hv88++9999fdn/2ft5kSWZLNGTLGKHNRRgRLnJB9J6i5Tjgva/bX
pFcZYLouYAG0BAr9vahRiv37znvwz9+H/3Pz/kD/Ty7R/Wai0xAc9z9v+/96CcsBVLlW0a7TgVrH
n2dXgDb/d3V2Jj7F31fKrOh3HlOOB+jXSe0YzXD2fz/836f9/aOYl//9X90f+M/z7t2wv/f96x//
m3P092EVtfglnEvkiMeO8mnv/vnmpoECp1jdnyjiWWLz9kDmxVVRVfv7NyMKxAz72QygKyB2vv9m
f3/R+82ot9mAVU3J5Z/r97v/PvV+7f5DZ82YzBRZlheMo2VAsQ+qeefk2X40bdb9ao4ECBP4hGzE
79FSnVbevLkfAdNs5/LrtIyH0X3o8Dt2R1ar2PgAfPfqujoUksVTjZHjz0WHVI2EgH9ux14Cd0em
BJRYPmjR2WOHwXh7f9N0mVE920qoS8TI4pcsRQOMuwni9f6t3n+XjoXv1m6bV8Gu7hAvKxh7+YHn
xbuDg3/5Av/zi93v+9dPJO6H6Z9v/e/VuBAcNtkwfA+H5EdgZHSxvKzB9oMYZh4gIEdtUD+RJH6a
YkOty9mbnpuiQG4p2HGZ4TY0ZAhMTgQ7P47RQS89TLeAbRHgz9kgR5O7MRrqFaBkNHv23F1oQVym
1m6/eI+GH4OiqJ9iy0sORaQPCXC11dwkoAtS63O2JAqAxnz11Jgd7P46FCZEq8p9IjPN3lNo+cxQ
PXv66gZFuSHfHH9vSZcI9ckGarV/yYb0de6ItEAV+5qj59r5bfjZMFg9DAgQQKpB4TEy5vopi763
uGmuhOlCiXOd+GBqoLVYKE7SN79jYvBRqBJd0IfWN69IZjB/+GtsSOFN0otbMbfbbqjVKjbjiZwj
NvSGq0nAnb7XxtgQLUkFyjTZPNFhslkbRP62kwU7/CIgHBB80yGyph8zDeCtquD4xYlMHk2JkGst
a7d7yhP97vlNcNB18BOPGEFQcoj2sacwH5vRc1sn2XMgZ8ILx/xtrNx+Q3OYhCctkrWjwQfnlfI+
7JGCmUOoKHm+2UFxMtyShmoVPlUwGBnAz9z84mnXY4oFNptVU7Lma8f1E+Jf7eofRm3Wl1FMOVNj
vqcO+siA1J7AyKWHMiuvee6Ph9IvntzIrJY8YYdlkfs52dp878o9hpkG62gQbCPDbNahrXeDj7u0
n8f8EBMupXTBVJi3YLEdagb8Hj/mwLmOkfDQaDIPxlMB5zT/XTXUKRGR+ytTkv/stUn5AJ7cTc/V
ENbvYcFezHmdZBd+lEmG5t0e7L3VJECxliTvaTgXPoOCZ8n20cZk+uBJa1eCXzxjYkf8Y8C7MuKZ
FJTxNuqh3aMRx2addnvSBx+MwBue7H6ihOJoepRVCKK6zySHWs5Gj4nOCDH4ujEZHTlNzLxOrFVa
7ob+qR9QHA2jG57LUbwnY2Ad3CY7tMCdtoOmhoj0J1x3MSSNcNTeaVLG92FfFu6TnoroXKYVGv0q
HU+Z9WkYhloZI+0ELRP94M49gGC/9Q6O7+2ixxG9Mtg7hgtxjShib+ImlD+rKMmuQMHe6d+wgmWH
vrVQt3F2N9cJrIapFWKkqqtPVhe8pMKxz9XHTMv5vY8+baFJ5q7jJytzvzuti5h/ir1jo/WFFl51
9QJwxKxVRjhYmM90I9+7qfNe7La4lHaXn6U5/ag7alTJkPoXbVRqPSj6SJFJsDXN9deQdFhl5tOm
ropuX8vmXTmhOLA/PSCKMHeZM52xAdK/yMaDoG/iN3V3Gq052th2zqfjCyaVxIX3r+e3HJbmawEW
LbYX4fYWe6R8CiuohA3I18wrKRXTFbVI5tsNpY3bFwFpl7kk2Oh+AjJTJg8okM1zSKAxqlP6B22t
k1OU+ZgfEeXazKtdAY4N4KZ76ufoyzTa5Rmu3bzCATGvzZkaoTbncu3ErnNiHTWtatJt9xZxSUqQ
ZoNKkIyD/KtWfHJ2+/hBuv6r0aiFOwwkyAhqIJT111QEW55Sbx0baI9hDuLUTsPwjPTgBU059QRu
QnMTDt0Wo6cX/xmVs3Ulq/s6pIU86MD4ZrIrvvYCKatO7ZVwfIRX5YwOrgp/2GbzGk3yFfx+uE3I
ZW68+ZJX4mtjdFff6ybYEvRao+mb2RfWukFKs8mjLl4v7UfL+WUS1m1F3Yf11Y6J2zJSY9N1BwGH
8zXT37PAQWg2ut+VPWCcz0diK/LfXpFDFi/pm0ADFiXU/5G97KukQ43HG/RopZ/DrDU3SDV9CC/1
/KLIqp2cmh/A8eUuYNcKGw68pW3uSde2S0g3qRPiEtfd2Wvt4YHOA2AYAzYPLCZSbxPz0JBTMnr6
y+ySrCcS2V+9sc43DSLXTRS8mMrtzkndU+gnJG3KSa42YnaA2giSXU496sEHPFVn6lybpXFBM+j2
g3ixJYmCqSNu6aCqdZhZw7maPxulu6eQct1gqxeWcv5G0T2YSqW/OhIcgFMCx87TlwgCx85KcyJN
ZSfQCKr0zXDi8SkAjZ/NKIf17A9Po/6BYrP7NCThTqKdQVUXHLRUI4mVzLHJB8GkV92YKGpAhXjS
PXNaWEqxGu6dkpJqwjA/jT0e3fs9sZN0J2eqfxV5VO59EqEr3fg7c6rPoesBLJWsoewZdreMOWFE
k+8ywd+BDyRIQSfkQXmK82KoCkrDRf6mezAKSYNXKaxykkYGRNZzRccDHvxaTfVtqgib67Ky23BM
rKRvnwbJxBD4Qq5Fr39CJrrqxiLYS2cfpFAGh6Rehu2KWrSuYd53LCpZenVEavaEbw8a0cPQ72fW
UI+B3++Ojtl4hyk0go2J1pSp1zVeygJVp+v+xsKq3gWW+8L0SXuIy+xZlknzIDPYkA2cA8JKP5xU
Nxc5QqqW9KmP/ZMR0AT0W3IIGeh3tF3YyhO20uo6od5dMYdRFbX9w9j46o3SCoevAZekg3reELN9
DH1/WSupD4rzZNTkbOHDVkUI2yPEQ7ONErTAlqqeEvGNPzkfFN/CVlvz19TvFlJSKlaFgU+bmj9h
Ny4l05hvZiXq4K1vEF2bBrT4qosDPGDFl6TsYzp6pNamCnNd52tKcya9XYHZBBgg9ldWql9dt3wb
lcvilRJrFLf9WmcEyGbp9Fp4xEcUCdlpSiW3qaP6mft8iNxwglUWlnvl6HBHWZjiCimppv9B8866
msGw44t0KjiqTg3e2feSX0lHZ66hz/Q0TQbLyp7shOhxSojLsevyBQxBux4zciikxfDPEoajQs83
a3Yww7FXVn0gb7PlQRVIpveMXTMV5DmDaDVckiT2Vq2n592so1VIro2TRz+zdip3JlHgux4B0SbH
YG0UaN4BZwCidIMvpvubVV25j2wVrGuv5nAZxC+aOc/eYJs/HSOjkBz5X5i9iCiDFmO56KpEGbyl
czV/pAkOziFfiL9Oy5oR7NrJLUhoETbhL9jCoHR6KjrI5MgUar6bbf0ZCEFCpVTHOCOaRLuzQZkt
Hs5zkkZnQUaT5cNzhsQLIKscsr0ElYWbJhjObMWHqAgwqC4rr7jcD/EATNwKn+a2JmZvKZeYM1At
GygMJMlWbNXkr1Pi3SkLI2ROK4UAIi8AXhS5/y1Kyu9hWoGqK/32rKxxrYhYPpm9JjuoUOa+L1Bq
q8R5DOsqfPRqtYsDKhilyk60BPeUsqmruPO3FgPnqWUwkLRj1ha+xnXjWBRGcNcf28F5ztHMwNj3
IUoYktUymb8HmlW8eqJhV7LYT0vc/mZknxElUC92J/MhfxMB7sve7MtNH5gIkaLwUUDYJIXG/DZV
pViXFhNKQFO1nsYzS4WeT4BDEK/Oz9azbhOhZcpnrK6C+NQW0SMq0JttUWyx2vpQzEGx6uFvZ5UX
PLZ5801YxSkbhLEzLeivxhxgSaD7tpOKj8OyKkcT0Y+H1Kqec22MB7AE5FcY4W8WPM7J6EBAdJE7
H2ACHHzmtpvtR4cOAfNuGLHOBOH04UsaMK4xZG+eWdwqF6zBFLNs8qFiZB1c2wJwWtg4Hif9wl8t
8S2mYI/CAkqsDn7VMv5wm2/Zor72c5LGB+dbg7T0FkTiSx0V1rG33QrltgTCXWNAbXPP2xvWcGoK
RXBdhtQvrS0cGy07YCYW5JZjdUWLdUyX96y8ngSyld9G1utYir1jxBWdtjlEpU32cGiGzwXjb6kH
71Q2fbfKNdo5xIXVziQfeGe5U0h27rwwfp7TtObLaoi8CAgp8oWv93NifWtIp2V5JI+h4++6PJmv
pDDFGbiTkcyUpPrWusp6tNOI8JG2FQTsNfNt4pd4EA5Jc6FBHZ/IiwYv6i7W/aPuw+EA7/TYuC9+
W7qYU3BDT4nV4AAan8rcfygaP7tEMYJ4gWpqW1rimEREFgZhmJLRhzwzyUp7Q6QQOTNEe1MvkTQ5
cNtOE3DpJh0Fjh0W44UxXT9Hh/7NkJNSEjCNVsTSh2QAXJWWP6ywWeEU8c9jqPZmKOfD4DfNim9B
0wKea96Z1LDlGEcmuyYsXRxUpn4jQ9ylFnk9NF/o9tOseZhs2tXZxJrSdE/tUP5qE+ILkOGYLI7w
FvmoR/24sp7Th+Q9DY0zXZoGKu53SBPjKqQS+YggmnSbFmXE/aJA7HppK/1FFcGwZ+VXEcDp7asQ
Fg39/IX1hxKpJFIqdXW1Z3vzKkPS+IqvsnORSkZWAiJXxFsX3chGKfYg97ZTY4+wRWLnksft+/9K
A6XhHJLCODXcORVnnjcSCQftxRPRuWY/8pCzcV4XTDZ7eO0/6fjvGQyGUyuLp7YorFMCuGEbA6LS
DgiV2PSMC0zheRUTU7a2JpxuSv9ify0h/3uf9lSX69yoyV1JG0LGDDbu2Gpo8IWHsEgjBLnmz2aG
OxzMNQFuLijHYUgxDUZiL8amoCNmyKW1Eq9NGIV27oLoq13qQg01eLcroxUeJyzxUdUeKAHbh7bn
ZipgLjvwiY9GEGXMbuCQZN2Mq3yxALEj7siLQTtM2aY81Q1oDF0R2FxWMMapIw8dvZs6a6HoRxNi
pE2N+mojx2FPI8L54jU/TSy0cLjVuWc3dmAd/oVjRmIufO6pajwVRXQ1BFWa3jQrcrYIdtP4rfo+
9VccpgtS23WfvMg4UV94kC4Mo7J3tnVSkd6FU4kxOky3s4hYIsQANW0qr0c7N7B6l5L1PLIuImrI
55Ju9kVSU7x4XR2vvASvCQUuIo3SINqlGsQ0OkxFdijrTIHq98SbaTfmFNOt3vvSR+3W2fGDsRRI
yl7C5R7jyySSRzsZb2kWR+9Tj2+4rE3rxLwLAFlg9QOAczYRBh5r12JJWrrVPkIouHGCEp2cN2zo
+rbXCkrCrseSS+CQILXbySeSRR98o7efXZ3/ahQ91kTC9ClibzhHVRGRtwIIuu6t34Y0nUsADHIe
uvamlCI0PMuOM0cpCW/hgE2b9nmxNLfTuLSuRrUvZJOecRPlNFfMJVcI6HkTROoxnfMjadzaSNVN
Sf9NCOPiO1Bc3MDqyUEFST5Z+tLnkUvuazJcgqS8wZMz4USwIUlaL79W8/BlHlLoaoX9U43BQ1VB
xgVRZb8phsSo97PXsSPw1h2Dayvt9ntUjdvOLX/YdpSwH7dfWs/I9kWMisKOHCIpnKF6GghrAxBE
SIYBTb+JyEfRocCsXdaPyC+dQ9xxNpQi3bAYkw9575O/R+1hhVonX6OlXLYMasg6Wp7SRkAXjJDW
QLvUjb0JYnCcnYixtjKmofgm7Lo3Nbv1ZVGSW1Z+TAR7BNqXdNpFt29TxJdzhthR4MB2PEDiMW1+
Gga42qYcLwau2XhK5daOQzI4h5gUPWugg4GFQfZuRv/O/IhYQXltx3dciK8jpsPj4Nn5s+XQDBGb
0AVPc7ckhCGbF9Mtfc7XpF6PSfLp4o+nzficMFxcU6P+XWl75TlsycNiQsqTks+sRwSXciBxJZwX
jhVbvRV9FIJoy+yY5BIkaA36PtQ3Q2Pebhqi3PzUmnehfDPymsiiMDMOtOAd1Exz8NDHdn8MG3r2
snKDY9HrJS5lsLd9k1k0nNwtZ3SNUJITtaOXFxs3uyYIduzcTZKbw8kE6+sBPQzLx6Sf0oNYhlml
XXfVB6nYNWP7UpRBiAj84tDC36PzBhNLNOqf+popn/OIFXUnyI3XM9uFzsDAiafsixYdtigbz5pb
Cnlz1COzUXY2ZPD1XoIpA2zLXmpb++Kb05QWPVwEQc2q53Sb3Ykm4miuYfkOO6P7lXWEGU2Zch/r
cfzpVf4pKmM8cLmJUr8klS+YvBdP1gYUMg/ZRKtZHTTR0xhZ+lCIjj2rQ/abKsRv/u0np83eqjoh
1YGS6crxOnaSwmNxNFJFUYuEI43N772V5xAjChPZLXHolTNx7KS1f7MH85hp0j7nbolDpIGCi27e
Gmnc7u0Adz8tOPrgjiifbat8g1T/HE2JeyCxZEk4ZQHim2O1NaPGJT3du04yGEA3EYB2dZtYHz3h
/BqQWJzJIwC4keOVjFBPZGbH4RYR+JZXwICTghkuY6WynrMANNRgkXoULguMEY2jFN4lLcbqlBfx
TdXmNgwa70OJiz2n4dmB+7+qctwnXj7/LAxQYZU5cDx1c3sYsixmzd38uovh4yn8rAXBCQ/UqvKH
1Avjnck/uUk54W8A+dee/eZNk/o9g8DQ7JgQx7njfrQ+WXBlt362qft1U3lxwuZx9DOKjU3pbPMG
eWrB2byi2ryq1NBdGhWeAbXVz9RtbaDwPjnrYfrW5222o92MeiDzwjOCo2/46LtTm+CRGAKXgIAy
JtpAlsBJWzkcq3Ci9dH5Zz/24QRXaJLy5hSPQLeyOqK3HyXpq6YlgVQXfUgN+R47rLdGVTzspWmd
51K4lxhZNJhq5eoXXabi4KVdsqWs5K3upcc8aWeCJx/tYqJKD1lh6/b515bN8Dn3CZ6N6b+EaD5P
SSFuMlvEi5GxJqGHBqyykqOKnkWQB6f7RWm4HHOyei6D2EG56f7CPpkjHEY996CM+kPnV1bJzbku
/OlLQUJEEqfgjFLsDTVRDsIlXJUTAUBotPFltJzVBcW4qaTEVaT9DSWcJMYw3AECLRnjN2ZI2dXA
ZBNE5e82Gs1NIGYmMikuTlFh6+5lf9Bzx4KkSfsjQDbMHMa5LYfyLZvy4olQSdnu6qwp3pidrXOt
0+yha3euYecvJsr6TWVpWjaWqy+R1a2w9MrdJMsQEUc37+61Bat7Zoti7E0lst2coTBM6X+YIeFL
5s8pNdJTOzLaF47xUvfcsgdvrXsruuiqOBhNFiC579ojBrjvWTuEG6sitbcJyVZUIVXebLKhN5De
5dbTHo8DNazUduCDtCsKNtle51XDEGTBfXaBnmpdLRycMFyNfl3DSer9tRG3L6bExq8IlOxTJ3iu
A71zerR6TWhdq7r43s+LgmYU8rkuQFQr1SA7HXKCubzwkNcUCq0MNFtrpDtAhuYtrZt3vgKxcWeW
4NqxHp2Uf7+mQ7lC3F5tQVKQXFuTKumwIt6h0e3wx25FOhG/2Pr2WZfGp6EgB9ShmLdB09Vbkb33
QEP2aaw0oDd/pLCaXWB7p6sEsM65DBPxEE9Dde2KzwiMeRba4AMZTQl1w7KvwuQiil5tatvJt54F
Z6r2s2btTZg4DGU5X72R4nDRfyka2DmlNF4d0YurTBi3AteKd3Ct1+kUzU/dNNaP8fS7pim/GVN2
F5R89KOfxvltKnJIQPXXzhTyCN2nRZpnIqPJ5hGNbN1fhlrYm9Fj/2CHDxY2+wumI+/iR8WPKmnL
QxNq40az/yUqaX1QruuuGG1DwoRmikEvzDkRHO0K1La9iSXJagYuzf0YPVP3Ll4M43ep+2ZHz3Bc
uctWR4niPFEZuZRmiRInyTja8iw9+7Czc7dpbrCaq2sp3/7csEeOCyTZC4cgOPluHZwMB8GqURPy
lrkuXzKbs9fMVhwkVjKenR7n+ziQWqK6OdjfDRe2YgVlS3aUtIqaXQicds798NyOtKzsxGjOSudf
BmJtQtMyHxsaVjId/E05tcYqEFZHJQre/7JT5F9A9Zsb+0D2/L45433o9Qhs/WBnZ/OwCkxN2nNG
8W7Kp0cvYceZxOQsWtONT8AKPdRbIrjLDXThaYPmd9fwY61Y01hr1KHBxZ/bj7kC2T4NSDjaxPK3
bld8S5bxJAjiGqi98ZTIMUefrici/gJgUGMQ7EdQI2yqn0rgBBf6BsauVeSBtEvbUUimfRWh2XPF
A00sVqwQ0AnPJUZVDEwOFLvCBwP/BfBlKBWjJAfV8Ck+MQ+3lkSTFdSbPJYL0zPaSIFsbhzxm/E/
oUnsx104UJBLJut9bNiWteoHBcxir12dbmNVhStLdAF8f+T8jt07Z6GskzDn/MY+mVT6IPNWYerR
i6hFg1k0oeDaewulrQcpX1Jj3XuB0q9u7uZPCUNWokHJmoF+UdLjGWYWoiuzVqNYlmcZsXSzfaa4
gNEoJ+pYN5rsiW5Al4OFRlup/RoAie+R8FYumOjKocwLw+uX7xQuOOdgvNaKQLeMQGQjIzMXj2Lg
k6Y0OD0D0xCerGXwrAJz2Jv8bkZrrzqhfRZ/0Lq6POv2dhNQv6tOI2o+XLSph0Z6sU9mlAhpYkFs
XeIPqWes/IlSr+zz/iiQW9DT9K8i7LP1zIbr3Pn2l9j/PiV+/86P9ZapUNGv6EiZdgbUBf7EvtNM
3W3q2m+j03y6dquuEBntKpLsn9kAiThi/eGT/J1iSJ66HUwd8c0OQIhU2Utlq3pjDH7/ODfVwW3z
VeOlZLIunbmi5FQXlgr3vaX59eyMpLzWtq62m58C/Tq4CNB1U0YMkKW+NemEQMtX37zQ4Z+M4rXd
OHuDndK5dD8N5Li7ZICnr5uWaXMI1nQwkxVAxfTUNyYjh1XE71XaQ+zEPVJbcLnrdlabrMuohiQo
mMsZHr+Ew7irK0qwvToNelSPrwlipZMHDaLK31k6tRAgoK7C2TY3gz/vw9ihVWL4zsGuqzek0hDZ
3EmdNJ2iiRS146CK9tIhWNlF4fwZOEl9Mm1C7e/XGk/UJ1VY70nbCXK9m/mYuFzcr02zgzMUlNmQ
l/ISGBS2fYy2vYdOoLNivbJtZGNhlqCcHppnhX2ITjI/c02OFQ2pyCTdrcavUMzWq+6SbtUG2Ni7
JHQfpjqdLh3t+7u9rKa9+jLnPxBi3Vo39r9J9itpZH0Td1BWmYlToIgy7BXEI98ITk6xmArglRPa
MV/ssVdPTv4dWaL3QvrkztXRiMAMQnt1aoQc1lZDeFPR/26y6mvKyn9H+4GqLup1JuU52LK2PdIy
Y/1VZccsmb66ZsUwl4bTOoJgBDwq/7jrI6YESF6sshYwsEoeUEqjLldQL9owFLswHV/hm9hnI2Wk
pAz1MfBBcrR6D6gpflv9gmL3OI0701/0Kv1pdN33ygLYFKMhS/LmR57NpPXGBtlVnnX0Zu/ixkT5
yR73LoSMdZ5pNoZE1ne0i05RXJ0FmKW1Eth43YZVt9NDCREk0NIzfkvwvR9ZJvnrni431VNmh54o
1D8S2c6+ZkI722yRJ9dGKGgHku1Moo9cCXx0G/Td4VZWVE8y5RClTqgKuL7XgYizTRIyStRmjPGc
7hRRzxos/QA3VE4UzDv4qnR1+hhbepFvZDWMtPYa7ymDDI8+FerVBQ1k/ObIJT+R0X4V+ShSoMNR
G631B9Lwdm96x8QwoLOTM7dybCKOpUl+bBn8qlp0Ucybu4rOS0USFKr3MMN1SU139jzmAU3e9NJf
VEgQagggfTvuHWUSjVN9YnRpdmNDoCMF2QecJXIvpb+RwJcKqLQ/FEko8C1nNTw3dncDWtitO88o
12qg/glYwgfEMzrrtCBDJWX+ubVjf8ldbMtV87WipEayCTEnwgLRZYsAQlPMLi9ANKGjut3sI5Ie
d9IPpu2URBOKvqq8TPXwY8qJQS3i4uDo4K21aJG0AcFek5vjFu8B/vbCo6BKu5KVtL32w8i6sEEh
rs7qjsLrviWOucCeq8fes7cOwXAXGVqPGiY4hVpy2xgIiWFIMNRDYqMfRv+J/d+ieVRXww3MQzfL
5//D3XksR65kZ/hV5gVwA0j4LQplWWSx6JsbBE03PJBwCfP0+kDdiZEmQorQVovhdDdvG7JQmef8
9sdP0FvGEwJPElh75iLLIoWyrdVhqZyX3nKpkZbujEtF+7ZHbooyyWnlm32i7aIRmx6s08ahT+Rc
9f1H3Db9TarmVUBq/6fx+f9tkIkj1qCf/yXI5HfX/+MlbeO0+u+tWeZ//s5/Fn+4fxHJZxpUa3j/
7Mb6uzbLE385NvmhuOWsf3aC/DPQRP/LMRnzXMS2xN06LtkLfweamO5fBjHEEAGOr1Md5fj/l0AT
ziLCVP6L59W2YEdITCHQ0jVgHc1/DzaOZ2tEfhUnx1Gzs51HY3WpCO8WIyYQt29vRjQF20LW2E6H
4aMfvBJc8pwzgdyBxWPHOY6DQmsS71Niq+DQ8og0rVIjoCveMZJyHkeXYcKRxqBAUG1MsmPeyAja
Go39GFNc5YCDLLQAAhmb0K5tzFA3iDbforR+HT9wMEhQ1cYNB+7RQY6hG8sDHCQDD+6Rne4Aefdm
uDTNsfWm+mhZWhmqWSOnsRo/3Dgpzxa5FBn9lBuDDCsVF8t5XLBBUfIaxklzKdWigZ1jkTI8CmvJ
/yso8vSTLtlXUXWr1XSfI1GgjlI8DgmOLzMfFPC/YoUgbX5yMAGUs2NtGwwx6yCFfXPO15I/SX2t
6bcbhDXl3vIo7KiJQdoWaU59lpge88H2dmTJtIo5ea6adCOGj3Yu6K1aLVhczpyWAiE5lZqE+Y1b
Z5a37TiRHJIydTsN66ehweRC0jewNNR7NgMq/nTIdkmydnfJeJegRHoylfdQeh03cVEfJ5uhWtjd
LXrYwDiUUjzJXo1nPdGeDGFs5757cZLxapNNoUaHZA1oonYma6pBofO6iDRIsZU1OoWr0r843O60
/z3rrvywuGWVRAWXm+0OOQk+id47rp81C4QOfeISWdK90/jCHl4xffUlYYC6Yd3160ypO30HSlyj
IpmMTWqQp6Ul4IW9cxpjipJmU53i2i5uPB3kWOlvad3l52UWrFGTUSOZId+mgaBOhRaxz5OE6cOG
7TO1yND0kNdEBqqOjBg1mhPR/nYQZDUPeNCTqrHRG9e+GdKiecNRjZXmpocZ5oGLkfWytIXSWEby
S8pNPYt4T/52uvGmL0D4J12UVIauiOtInqJoEzpIdfNBGuIMXXAVhX+haibeNOO7FRfultbDt0Ym
7aUt9GBKl/EAj+oFObOBTf76dlgVKlrnQ+hSLzVpeXJmz6CRO03w4xh7/PYL38nm1Cm5BNbo7815
mEPch8k2XktnhjgieXd4FewAxxhf6nagyIKTgLfZJNF4uF0g2+gctdpVCbsJ3Qb3HYsb/bV7o1Nj
WFsmUouSfN7SBWhJk8e8s1DiLUxLfWcEDaluvVU2t+jndqrvx+fkCVs0+M6DVwptj73ZDnS5fGc9
uUEg/N+219xF0bzzK533otWVKOVarLqK4jKAp3Fbe33yNtr3UQHN7xNyRkx+RypM5GL/2vC2ecuy
h8Ymn3oYZahckW6J3blz26zZpXFCk/prZUy/4dXdfUJgX+NMx8Fo0ckaSEBtNt8lN2pAC3U/z0kR
Dqy+G+UJsl8HLczGgRRSv0GDHF/bPtn5enTt1CUSHW0RNGzy4N25VQ2dmlMSJqTAEWkhJ1LomSmL
MKksYzkNklQ/6N0HKLm9MbqPCQwmdHU3hJ35oMaGFyheMOIJa+dGw95VyOfarIsPmlcpWLH2C9lI
EZalZe2Ldjk2pOeei1HNgW5GD1PjR89JSdZR8UjRQr3tse4wOljIJZL41FVk1LR18lvifjD80byk
Y0eInOlezDhSpykZX1wKik6J9RI5GUXgEy3lo3dM88S7KnSIuaQPb1ILhIXfUhCMrBeCjvVxlP25
9OzfTvYn1Ryi+EAby9nvQzsXv4mpD+j2HqluZjHWbP3JLctuO3ZfcWqOND3VOQUCuh7AOyM7pIHX
x9RdOaDQM82xPhBUAnVj4osOPaypXlNTi81siMLaiq8OERjAxb02lxuZIhNP2rTcR/YcOn1LmCfu
p8AiSSR3WU5z82aSaAvAojdtYj2XEtkbiFsTdhkAJ7xLRLwbyQlii7IKFt/QgjI19B25u3yP3QGC
O35u9EPnweWpcT9JQpAgY6hE4ZaM2khcS5+4UAupE4F746kj3iI07C0pjCFVLCJQYqKaEXDHzie5
ZTDWA8dwQqzej20Bo1T4cbZfcv/d8V11KP8war5lRCrCpDXXjkD7o3GYFmTKWLUuBSQBbciccCuh
IwdssJCgbY80EYKgCPS43ZsOwX+RT8ZEWsRgJBEWWHCSzEZ0W6Qv3AWEMeR6vne12LhTiXlULdca
oot7M++8e5K3EDZWGAbB6iZhJTfOuqwvbnoc+gqVDP7lc+rI2+6AWFK7WBQKZwmgo2sN3JCIISk5
e0w7zTzVSsvvtUHnQzGWR4q1DonsDnbmsqoMj4vbPGO0ecojHpQ4f03qysPUO76SCkdY+dTsRjnM
xxoNKsZSc1/G2hKOpn9sUrng8ztyrrJIaCT5oMTxSJS6opiSo7dBPtXe+SM0YL3AZnsu/127+LtZ
+VeCTuZrNDQ4LufleyCEIkinxtvxVnuHLHoY+llDYsXzT+ELpiQeTGaO8ZBCt20Qyp0SEYh6AN4s
64s92mFd5zIcaCUI65H9wZK/0T8Pu2aqfzfD7KB+AfEx0hL3t4UTwybjC7LjhFS/Oqku+VVO5lM7
ePmO5fIhZgBJi0yhzfKHbRLNgT/QlK2X+hFxyrlrccKaXEdpq82hYtPjUlC3rnpLBQVLBEOFJXWZ
Thkf7KksL9gDQABF/N64pJimhpYfEC8mfFuSZ1UjcptL8Z5ExHEtPhc8zkm/m16dNsfZ3JSkIbqv
9jDReDJtnBOJXNHBlEaybcDTD47fU6ZO19ABWSUYYfpha8sIvBt/1YmBLdDL96Ywb5xmZF/z+I7p
Gt5lqmCfFd5CN/Wcs3AssYZQGKHj+lxjtngpC+Yuh2anrAccLaiacxvyFuymdjaaph7KuX8pBrWE
dZPEYY0k0YW3mmO/P9NTVfCgqufGp0hyyTi5ulHLb+sMzZPrLvKWTusuQL0r5KceNeadSXOzjboz
nOA1TsuM7yxNrqmBNSCX9odUKT0J7XJNNckSHpMeEL/N0udEbN6dVnsi2AukPomI/cVfBsiudQeC
8m47K+9QoS3XIiU1ujEzm5gD409ZAu7hWGfTXKh1ZnzatKObHWWXbAtvlRlEr6Rm+btWZASL99WR
aaU4e3RG2RVnXTpGLf1Q6GX6Dv2VF9v1hs123jUzbFXb3sYRCWmL+5nlcgymVRNMoGyRC9ieieI+
gWJFE/onYR/vlqidY4ckEe4ovTFKH+xxkZhMLpXOEV2Ni2RDrB6iprkYLuE79pA9ZJTG1sk1svJy
i3KAkbIAxa18L90YS1sGkv5lF6Cl7izCEloR6kMLL6ibWFP0hxp2gBhzSLiEEd2n2BLyh9xUsR7u
mdXsCbqKQtTn+hpwX7dX8KezV5IggJOfBr4J04JGzsMYwfJYWtdxyy5mOE1KO3AiDdulW9pfpdW8
MvIy26F82ZgKhq+S3T06Qgg9Q0N5g99VWmbzlPe9F1QqG0jChQzpTM3j3c3328XjK/k9LPuwiWp4
nlxDMZaTkJ56U7Rb+pLGAC1LQ3qFgnwyyX5cpnHtlB1OhQYbqmXM5EP5bqujS8o8YPhLq3c7LXMZ
Ui1xRwcU5aJ8zcG41CIAkj7OylTh5EPndnYb4RfBAW/4zGbaAqoze2bQa25+ySIatJmTmvdGThSJ
m3JYk+241zRifJ0ST76iG40meYKiqtvZxYxcg0W8RTL7Uh7TaJZPly5RvwezMzeZ5cSYTex7uqOs
sz1woqRZOJWxRz2TA7yxfornr46s7gie+NmZ6kb3eEZRpmphUojPpDhr+D5xXtTpLhmb19mef+PO
eICil+vEir9zEufu1tJIvG2q28pAb113nRXaGSRjB97v6sknfD+1FlnzTqrd0UPeNy33ANinbpAf
bFFXR80vI2Y2XSOUTZD4SNl9r439HsICKGrxH0oV7+2IklqkWImeEUkGAbZZHhzpP9hT/IFyg+9w
u21tpEFYE8I2/oi04ejTy2oDFcWsN661hioVKEgMai/INcAUeNIL95iWkJwC5g10N0SCdHCi5NM3
nqdl2S5sb4q0Son53HD8Z8ud0oBmuMl/imb/i+nzl6s4Q4gQ3Ggg3sYtRXIh/XVBxtXi6QW7QUXs
A8efG90vCAKrRL6kGnyCRt6f191bfqyCvnAfIO3DIlk6ViXKYJOM2Jcp23g9+2asTusflRXlVVKk
qBzzZJT5HKKCKQOhTRfbQWg0tvcU0L1VbX3I8B/YCp9hxAmtRfRvwLUgPq/XZmxjIvaDc2Hiu8nj
6DSAX+Ja68aL2bQHvOIFl7b9ST5DVFNcgpozSJv8ybeQ7sn2gjPkXkQFKN2vQdZbLa/PMWkWbqeF
EgXKImV6fmvTKtsZpv6UVDr+DU5l4xjVwuHwttCHW+9NLZ9A1G9xzuPW2wpNYyh0YXdQsPo2815j
fw6lf2b+BTFOJohDC1yucSjeQs2MYkwaRZg3VPZ2DAK46RtGOycjHFQMW9zb1NlN1yKaQAQoUNKF
e28Dv5pS0VBCyXMJaLC+NFVabWy/3JXtwU9Y3iGdNNE8ZjVgrkHcuTsRaiEwWUqtPE21OPU+3SJE
Inu2ePUW+JGMs33kRlq/59roEbBs7VctQiRv1Sg/XGxIlSAsSzlOUNtuiPL8HncHdi5STzu19SMs
InO1AQZ5Zqx4Ab0oGKPYntGe3OeO2hHYUcGXWfbjg3SSllJTY9gSnk3WZZnf50R5HE2CymoQl1u6
FEgytjvcCUt37BWHhkyYABb2qJq4CI+XqdCdY4zhK3M6yaKsNRvTU3vu/uEUm/1tGuuXaQAB4OLK
0JygAh61x7QWiGFgnbQIwU7f4R8QPPg1pgok79FNFU9rXQ3nLpIoOoJ+1w7/gGhGJct7aJnc4tI1
7isiNHWo2SIS8uvhK+gEWTJ/IG9vucPoEORadBADgbC6nny0jHWpGoOoqGm6M6CYYrkHuWKMi807
O8mGnXvneNRdMhZkiWCZT26ZHT9RRUKmH7uWMS4buS0cZNkbnp67eUYTPLGiIaNID4usP1EYesfS
kmoDwDdujHLcJX53L+Mm2fRa/eo42c0EZBxEnf7Z0sP6RHV840UxHoiqpqHcfrJi75ar716ZmRY4
OlFNs/bkKO0ymOOL6IBg6g60Spf+TkvFxbVxilHm/I5Ne5UUQa313sy7bTjwXO5Eq6/+FR+6kKh/
HL7eXUrTYR6JZOchvGux15y0vNgpXLl0aYzATTx32BOHfSLFO8kpDNH0sStg/6l1wqwusPnplFsK
k5K3vP6oI5LIqAcoFvec+2tyaZz2T1WaHyM/2yZJ298UIJ6hrSeneNnrY+IFqXKWwO3W+II8DqFU
oc8if48Gir3dGL/LDNsQARuU0JOfgFmf4jigzm2Zk3Y1KmM7reGKNitHPT1miYIcKSkUr/p3Yp8p
smOwGQtSUS1tPtpYEzZIDW7mBICtH6I3qLkACV+6GXN9V/kd3pbWNA5GO96hikvZRwEn06WWbBR/
SsUblLIUNklbvTl9zr4wPhY4fjYICoj1r3Eedj5byVi45g01gM6OtLcrrr4q5L9GB7V6XBD876ns
yA9CRGx3i33gTnWDwkNroqCvL4ziZI5w2Y4uSRy5bR/myTm1SUEEUuluLSsicq4D3kA1ox6m4bs2
R1xNkBrc3CNolUkpg+UdDfKlyV3v8CIPzAXldO4lQCUSO0RO7b071XsDKDYYJzVtG22XG82XHQEF
Zk72vUxUmSNGtDZMol9uZP8uXaPajQWZIoPnZjdK6o+t3x100qtCa4jvez2+mqkGhat4qukr3lh4
riVbDrPgNGwMkliDPM7uZWF9pR26Ti9TZ2xMt4sR7XLRrm9Rswxbd6VyJTQkGu5jRWn8Um0X5KYR
FrINIk7am1f1TNZfi9p8GrQacGDWsDlThAGxfeoVFDnqF/QsuoY2i8lEI4xKJ8vKSZnbdDPf2yUV
g+6+jfqXuovBY2NnK/2s3Fp0kFnC7HBIgowi/DsNeKDJmfrWIKecBUTKyWLCj2y17AFUD5EqDzhT
SvrXizlw26k6rfYsCd3HQFbSJOcy/CKJ2CTKJ/L22ETngrxsKL8vIvjRnvAoryvT1S9mcXLXDzHk
2SnJCnvnGN29iTb5kGY0buUZs0XtuKcx6f7+EcTrghweQStVlNqJNwobIbtOaHtgnz8fyqRwTrMl
nJOYGx7An1/s/RSK1+St3nFmnoaYBmYTwOqYmaI5xYNxByBjU4xKBJCs9CQEmiEWKJX1yVo/mHGM
ZAZJb32aq4kfmjESdFAYlo3MOFjzWri5piXJRR3GkkYhs6rkyVwDdn5+NPYMNd58LCQXGEz6caiv
pdGk0Il5exONPqvIz9+eYOg8SVKInKr26e1BgIT6kr/35x/z8yMg8ZqX/b/9GlMoLLUUBwJpCJOD
UqSE3EXY2S7eBrmhFgBDI+12xN8fkoq1FWbl1VzjO6Y11IC6cRIufn7o/uRXNGt0hrdmVaQ9908l
7HOT6hhwO8u+gXLM9rzz5KknbQ7TlaISLx2sjbHWiP58GHjXbEehf/zrl4TtnZhy5R6fKJDavz4B
d/v37/r5tWwuDRRtHO3/+sRYQ2CYDcMcTZlHEMBuzypZn/71wW9NbOk/P0+JamhageTM513grYln
pRi0vTtoJ3JV6UOPiQHyyubRLaLyto6Zh5XGbToCYDdldFNC95P3mtLMp5atMRhGiDbVDFucOLDK
HoQpOdUkpsDYbogAJnDB1zQOnhxTU5xey4qLnxA4/aGIWrhpZqSMuxSzCRU5zDnp2cWPE5QLIC+5
VIiRlPN7EVp/kJU6shPYZ8qu95QNlVsJKqVNjyLGWlky3YJCIrIn5hzamMwBhP5EepXPc9ZhhJhJ
KOChvMksczWuKl5REIh8zp6MqJC0o+YA9G6y5Yw+zfG0XgKYF2wxCnpOhnurQJCiL8nWqOd2J6tq
t5B/xH1jZge4Wm5VNz4tVD1uOObqzaIGrJSDPm3KXD9U+jyc6kj9arTyWZ/QmmXgQSRo4M+9siea
m8SW7rGIBtYlzJQckiZ80J6QWz7UDHEi/mT3Le6lZqQ7Jyp8SBs0f9YYtpX8bkR96fS72BKHhvah
1pz3hQvuWdovudGrIG/N31SuPrYs1ZjybpC7FPDPNdCnFVGknuH+Fc947Wa0C0GZe0fsty3kCXFS
sZqeutk9ZfmTEojqY3O8RIP14LcYh/wM59SM/bd+AYxn369g+VVUPc+kDJu4sDZqUO9J6d+vf630
CObA7xbgsNXDJM2+qRUJFAg+RNz8FqE9RamOY1EvH2HgXy1kcnx6DIpEf6sGTtZ6ab/H1nzr+Qrt
DGBkzcwj3Lb7lcxg2LV4bPtzPaQUf8UGkp+5e12/uo0F3HCbO86y95f+w1Xxva8xnNekKQHtkrlD
zp26y2KPzc0iE9J+ktFaTcLbo5BrzKvUn5ueTnFBtmCSDt/d2DNeseeCgHNXkl69ajW6/klkU7S1
KaHlPPOOAiVyKpBYJxA1TrPmH6bl7xy7K4yJQio2B1lKJmsSt9yW9hTMUYvKypifpPC/nNimxEuC
QRmoZzYk0/bo/EkG88eGua8nZVZLWhCHvT0A02MztnE/eApvQ+rcI/ZkKVgjIeEyipo2nbLtCU1e
+BIqmL31WwdRZH40+OeVqb3flTVbKk5QP3AH+01zxjDunUdjyPawlNatgILLFHXLkQDzjgwA3wjd
kYM6cX092jqtdm3SYs2vOyKwvVfV6h+clWZY1eYv6lk8dlm+5qZVazvlV94ic8RnG4sWe+xYoG6J
2ifHygEQZofBxrzQDIyFdGzaHXgNITGZTbI5mLdD9fWp6LPPuUKbJ7pr6nR/3BwgdKEJaC5rBS5I
KEXqL8jXICJ0XsXQnOIAL+P7gkAtqH2PZDz/vPjNQzSY32OpcD0QOcxAXQXE4a15unyFfCpNKcfL
8+5bdOidPOvFSXmTRqni7Vi/tK5x8dFx7fBzkJeGMLtoXliyMArA3SOntQgMGNvs6EdE5uaslGVp
P8GoWzykgL8+IYjhQpS2SwGwiXE9SDvF6JymYfNLH5YmtKmo5jnhJfHaG9utX/FY31lpSSosqZ/J
8tqp5iis8dIb8S7tV4uC8KxNng6IAW3joJzkKUvsZuc57TqmQt55mrWPY1wPvdZwcGbr7M625Yv9
3DkAI9hdAu8Amv2mJSaOHY/L/CZHtt22znvDCNbZlcldmoeR9B4a3/n0XJgbHpvKHH6LernK5t4V
9Xa2gAExwYH48YnMziGCm+htfeAxdW6H1N9qZOiZlnaaOpSxyWBhKXNDbc4+OhUffIcKFHK9wsEB
iyOR936OQGIYFkRoz9MzzQFYQHPtocyLs1SfWhy1gad6JEL6cW4ya+O0sRmQUncXEf9ldsNmoQAU
f6pXBKRKUhWkHXJnvgOnujquc28W/bUatKCqnBDfweXn7537AiFyjjra6Ytd69YPSafXgUCVYCyM
3Jae8nSSxBgwIDER5fNuwNLuInCGdY071ARYBf1+X3si4eZZd0QbkM0WzTYbHjqX9xJ6UGycbXXr
V9GDgxDTnMd2X1ofVB8gE7btL8m5Nc6wtm3znJEj1LXJjU1WuOmrU5pwKk7+vQeaZCKQ462LSR4W
9qMriMef3ffe8/54xadek1cHd/ZEUjiGGCJ4K9fAngrr3uoHDleK4loQ1kmnM7R9B8ZdtaWUrHn9
vuKg1armI4vLB8QUl9a3N1gfyCNCIIYpFEsOM8g50eMTPTNPtm69SvIXnJIvgNnymNJFHqISfp9j
1AyoLtegx0BCwwQa8Ckz+Rb29ZTRegwd+KEPQMZDIenLmkjdfNDt/kuPmXEEtumxI2uCaFI17At6
M3QuAyOBsrHmo0T1zesCLumRHLxpcFYULbEb2QwnJjOxb/E0EgpDJnqabul7o/xMX9mr6KYmS7NC
nTC4c8GWCJeiYxZq5K9sUK9d3usb+kcuZtLid8zS69hX30RqQL1bw5tXUK7Xd5/NbL2XTfVCV1Sz
wWfdOOoX4VBEf1UkFxey2rE/ulwA6bShn+sjwQ7pw07gsINoqNpPm9eTcnAsbhD6U21QzWzkB29+
jDOtv2a1fpZTKPSm2cD1mZdijVfkpqlC9rZlY/NWqs0wdXlF5TCRYDOmPAl2SyBviklNyBBhkg7h
1cNLGvlH36AIiLgooMXMndM3t3S+EeOzFuHZaUZ05Qh/K+JfHZJqfW5uqL6EvPC4KZGQ3IC83tua
Th9jcswm62NUucW3+smbjQ9AM5IfR7XXfDQNZll9re/vCPUwFjpnA8QmN6Ugi2+ynCfi4o8qUZw+
DizcaM5n24Vp81qnDBzhzhylwyF2e/vSDTkLqNC+6oY/xdZeqtUn0DXYgYkuJrfGekUacLDoVFxL
VuZjAmT8M+67/bdwwKf6mIgjXzPWq/lSqYhBpeHIJGLNyPsvDdMVELPx2WF0WsgcW3xUj1m1dRDy
bERr+8g6jCOGquWgnchYfc7JDNrFdU78pnevYwm4GWBKzHKlzRYYmRqCtI6e/NR50xN4gTgi2hi9
cK+rG6fz8q3RUCk0JNgeK/l7biqODLFcKyIT3TQnULPMb2rWIVAFqJDeawLXzFA1uR9mly5B7tqh
i7IQICnbEv99qBD6WzD8G7KmHMzfnghgD8Z9rdmvZLWM5JPRV5IZ8JNu+tqI5TIwRO4jTxCaIPIr
IxAahdl9Q3iDUbz1CZFMWnLFSGaoTTjuYQ2GRudYDHcz4KoamokjA6k3cAX2e84VXlxrV2nJQ9PE
zdaI6ohigR3R9iituzexZMZ2nMwl1BAmdf5q4CAlwzBJ14c9OZHc0J9gb3DvLt+QQTeyY6uoO/vO
iJS7N73pmUcBHx65WfY4YkSsyUbJnkedaEjkO/EmrbjIqO3ZZtNYh8jDsN2RzMbUzFfOEXWs0A5F
M7hP1xW8VXivYAXJGfJcDcGU4xMok1XNQcZHegPR7LMQ6g2afIUMmnnRGsEJnHt/RhhSY54pwK32
cM76Xhn5A568TxnneIfto5/ftSzZ18FYbqYkNo9QZr1O1krc06M3cWFhmMAFSET00ZJ0FErdDhaZ
oZUCzZNDyRyZ6AEx1889sNAocLzhx24Il0cC3b70XV2Gpv3myy+HoIOQ/ng6w0X6UKbLQ2UC07Vw
lmRzjQ9RfvXq+GYBE3E1YDGCuW+coRh3ZGX+aWlLPq7BKxzL+Ldw1R9te/gj/BLtejRT8q0/W9o7
ATa/dWvZjJWgr75COWOq9ExeyLL1Y2EzvpvbdKzuxFK8rC73qPIlDAZ6goU6Ua+odpqTOLtBxoex
6++UMemhNQvAwZ5C2sRIt+DRXiByDHOLqXMmzlWYmNwhvGrMNtmxI5QdUBT3VRER1efvKZX3DnXl
7r3pBXgGjBAJ+Q5jx2cloGVKGT2OE8XXgtSWoXkeKhzqaGHavVY6d6hywaLnb6MFkaXHG6sFrE1c
OOmmHKKGY+K4SH3Y594w4jGKbVLruUi0orsnIYBQEwxVIZnTu570lsYHq4+97ANPYCCG8m0skD9F
wzt+3l3Vt/DyMmoYqMZbCHHaomAO9CZ2rnCzrln9dirlbXKq0DfDgD1hZP2MFwokF6pbUpLiyoV4
YNL3jIOziAulBQxaQJ22uUu6dK9GUrzlZHySRIxWu8ACGWcH7r54XxvPg2+VG2hixCdFSX6XluDj
Le8zO0mYztTVr8Sjcr+7rMRASto30/qn7Ic3J9tEsi1vCztjtuF/C5KlwHeLYh9Fy9nUB9ZcQRRl
JawTdPchT51t7y9g6Z1Oy4hBsZNH2lR2205bpy6f0xRxc2kugbRaM/T1ZQr7ZBMN1Z+mIr7AH2ID
nbrzac0TvveStHCVGg+JpffHaaw4mmfnbfj0apEc8gY2CYhxcIl7sVdzd9azclWSTHdW2nx89uyG
Tmwn3XueE/QL0TB285xGmBH9cnl0hJafUt6/DHxFtu2FJH11dX3TSi+2qGT2ou9h1qiYNvtxA7/1
uMS4R+34Yrcg60aUfjieSI9KqEun2bDz06DCYiqzTZJOc7jqof1KuQ+aTZOAo58JLhoJVOTJ7epq
M9QtkYYTYblGcYDMwRg/j3SIaAch1XDNY/5lIlMo9BQcbozZSJ++f9TH/1/11YK1iRKQ/1lffVcj
r/tH+JHX/cd/rYr8+zf+La/2nb8oZfVtl0A807Yt1ND/+FtebejWX7rlILwGd3P5P8p+/imv9v/S
dVTBfFoXuq27KL3/lldb9l9ooFF48ds8U+jm/60v0v239lg6nFzLdB1T8C9cuzHNf2vRs3ykbPjj
xJm7sdDl6edD0VMrtenNZQ/kKEhXIGheW8NYVS54Z/7r5z+/CBxfAvKwyrBLAdK2ZsWA2IKEWsYR
eIOdumhJ8cvHeU3IHGiRwGzNMQNoXZ3anJ4SbLWXYUU8fz6Mo6eXh9RU5J7NG3PNkAVwbKrDj93k
5+c2IbLm1CSISMt4PQ8DYjMeKiUYpZLypai992Q2H/S4ABhTdxO6Fjqj0q0zG/YxUheai6aQwYeY
h0Y+E/r2hDJwOJP2wjYrtn6eAqXMudxliWcwh3nVBszvOqbZDWkfiJsXckZyIlOBszB08eptJ9K4
esMow3gm4YbaDUW1WPNl1oC2wnHvyR98azzEB018nfX+lX4dNxR2I/kKs63yFmau0gCKg99lE4vO
zGdy06f+H2ci6wxTONscUQSpR0+CBNMe4DXK8dbqbW2rLYxc5Xyx8+pqmOm7LZ2CHPfyijonrKC7
iRl+cHSt3nnDu/IpMTAtQR1ETEfzxPy3/oF90r1OdgLqDrqBsSqw0UcG+TgR6R77847B3t+79rQE
BIVC5lQPNcLzTVQbLSoZIvLMc9JX7zLmuzoRcLShZyQCZ1puoF1/Sc9DctA8Gk3L/ug++4nx0nlg
HvGYHbj88WNHfN8z/NDNVTA4a13LxoNKgkamEWiDhK/mu+nRv9UmCxHeL67EoFhQBzjVsR/HLzJN
vnBZFUE50DKf05UDndMVp6gj0ztOdxPkjKmneLHQReWuc8T7hKiF+jG2JptD0Wr+CEGbAxGWyz4Z
GEPjq++KS9Ebv+2CV6uQT6WCLugrTCgoTv+UIKR25txkfbxeDz3N9aMsg4UvWsvs0GenCmZ34MFr
E1r0mOlcsvWQUbGOudQ2NZQMjaP/KclpCduxvVTV26ijCvNpf4LLhb5Z7PrReM0F3yof1UOgLBYk
FZ3NyceVnT9IHYeS7l1jY+6CQiftjpnoPi2O1agR1muxMhP/6ZIQoWjzMxc02lZKjcAa44HW73sx
pjuS0Sjq7LPL4On6noiZ5D+4O4/lyJVsy/5Ljxtl0GLQk9CKKqiSnMCSzEw4tIYD+PpeDlYV77td
/cx62pOwUAxGAA7A/Zy91173Dn9p5DinWeLVevqCVe/VKoLbrnexP+gK9KQ5KGqZ0WqV+cvu9Hut
P3mdgf02NeZ15ScHtJ3p2vYF1RkPi19VPTvS/dWXdN/T3FxpCIJWoskefaZ6lLYoX83jneX71Mdk
WTOfjsn6Rs9eu96qb+nbe2FFsFx462T1IUeaWQdwdvr0AGDIXuuTtTfMGMxp90SWZ4qGlTZbwUh2
Wf6tCjd7qbrIX7Xr3NUatPeJxH7E1OURHSw72aOYG9E1mZwbB9bcpk9dbSWd6KEbrTNolLMAXspG
1QtTh5GFtjqrpj/8g7c8tu81UZPs0sQfdj4eaVdg9W4eETB/cJ9urXQPvqbha0r4vkea9ildsITQ
5uiKy5ECgxxK0irV76GPxI5CtMFBmo5rSGek/5CgldNNXqVFctca4AOj+k/SaYcouC2C5qlr9GsA
A3NNeY56dmLd9+ImazxEpFn7QPn0RdrDTmuBmtZdj5mGCbheyntqRlcohhlXCYZX8j5YKLHy1v3T
+picZyXSiLTx7Gb6Y5AwmDETIcTv5G/duQ0DpFCRf0fWw+/QGI1VlclrZzVw9YruyWAJx/qeTk8w
FwLwlLv1Zy4pog8fWYF/tlZ51avhfaz4ktZc3NokB6BYCPb88o3v2bApi6NM8N56ff5TG5tnQ1qb
wbSfS3yGrU13DY1RbRS0GDL9GnIR8Ibpj2EWT1Rz94TS/xlxqcIS22lm1W3xNxLJ0FEpxQPjxSyv
s75bGRZhDDWy0vJWq6npmw7knb541lXzjvbzVqfygVdEP2S5u22Qw9dQ1j+Rg/0xe3Gf+M7nPNmE
uwifD4nhr/nZtMU4kq/nmQ59N9u38WCfo6w4pIn9Gsb6b0+Zm0tb24oZ/pawvUtoDrsAu603GVgd
YWfFYX8edbIEVZXAdNCT5DQ9iOAQcqfr0VUPSR3Luwuc2THN7+2corfvocnqK2fb9AHTTXttdnCe
s+IhG7LfUWLdzG7b7IJh/OlbLIewIt0PNR4WdXQpXgigvIT6lvg9Q4WnHoPopwsFvTVUDUx6qd67
bUIZqg0ONcWBDvn4Jk0h+jJfufWL8HMoQL+15PHCQP3ozOhlHONrBMW/HJKcNkptIYekINd6tFrC
DmORhSAOS/1xrOG0eN7AIrQh/i69nwTTCQmCy+MkX+CUoXe81535auT9BO4PEU5YrxuXpWqX2jd6
gcKYMNu9RMtdoWSuHe91HBuxVqM9MCtj32Jxxho77aLRfItkHBERZH3kVvMwIAyN6KgG+Y9CANad
xt/B2G213LvJpPVcGc5jAY9h5Y39W0IQzn72EdTjv+l7RJ+l1l5rog3UqeHYkS5FwsJ6HMsHqzSv
9izOftAhWssRGNcpmVjuvYECgcbwevSLp6AOdm2V/rRZcNP0Tl6qmYGoJxYG5fzcQj7eeE7F+Q5J
pYbifF8WsHzoXOIicBg3tILXaAtwxc6zWmnVPxwU8xQUeb7SGblFOIUXJRmTpc7VjRFi2Q3KROi3
FQsp3T4NLl+4iufnYMzPjVT0g+AtNiDRJ7P7S6Tm3vVqsHNS+whsD7O8c0edJjjK1LohkMddtXX2
3klH35dVAhTK2g8pnXNdR+ki4WPsbdZ859gh+rNHi0w39smlHLtBEvrTspMngOuKclv/tgg63fn1
s5XqrOMrCrZFRr29Yz4UlqDddOu5HDhcReW/eGBAKv8ZUQ+VAQ91srIVQcN5M/3sbgJlhtslubp5
+LsosLhrAdMnD4ViM726nQ+VlJ5kDJBR6TSpGY4fVlVR4Iz0W2oqcwl2TGZPRlBZK+8tvx1sOoaR
gRa3yTgjArR8AtaSrLNcf9U0fPkWdBbsVNEO4ZLFiZXAr4ogc4v+oD5AweCMebLtETRQL4dV6ebr
3BoeDb/6dIJ7K9DfpeP/ajEaUCeSF+wONHbt5GYSuODK8jkMwGGBvbtviedaJbSffMrDK7OjTwe/
eaOhn8GhEN2xWKUncOx1+KhjGr1lVvqR4B+HYXorrOTamQm1Lf3Go/SE8EQ/W62x6lq0MFQ4djiQ
QVSJ8WUqVM9+ZhnqW8hd3HPpOIRcZdljn5HAa/Ab2zFE463t8kTeyzIC4jeSL5nSLKgtzrvkuHD6
22iF/aSZ1JU0zIcNWqNNEY8/kIpSTuiq+5CJNT+lx1roNt2GTNBVIKjd0RFfjZAGTPh16a/CMDqS
3E5R7nHR8qdPnJJrAhQ0gLFFtvMJmJta58yMXANOjB6+RHKI9lyGT3ELytXvkPuGIr7RAwT7s6Dq
6A0PilSMLIATHD6ra6g5/O8u4h84NKCpuv6MbPHk+lTQtCIk32YiDZ0+0yv2rGjn1p9Fa18TrTZX
WSZ+4g754Ynh19R3v028osy0P+IArUyls62gzFx7eP0rxAunJhj2A1imAwWbq2Hm+8mRF6MJz67p
hOspat7Ju0fZ5eDJKPdpicgySQ5J7P0wk/yM6v2P6LjETkb2LjEVOgboiZEJ/UxF1ehB3fmN/yk6
kB56IW8M+KuBAV7PE+4HnNV1WHjo0ZWPohzXXMfLXqd/KBsadG6OulmjO6fXXP77R7v0P6wkpF2b
+XtOuGNOkp/hJatUp68o+9YDMk6Gr8yvFqkfQUh9CbFrJAEOJgD4RbpFqJJStqofqHJSVQsgggqQ
YE7yPNrF0xRFXP7XIYhsgl7miMVGQHaAju9dS+wzE4Jd0yMWqJ3xGPuzvS57824W3h02eMBRyMFA
awHfG1kEtZQp/Zzkip5UA/loNlIQF1CC/zY3vh582tF0ba3MOTR9fT9J40Wv/Dek5xfcP5xfdMWb
ww3lwrbKWnS+s8zXUjOPQ8wx1aXur6k1HlLN31N6YT4wE2kGtHxVBy+mEUa7svUTEkp1fa179l1j
xWAijBegJlvXd/Z1OJATJvND4uUAG54SaTsrN1OzWmJrpJtwAYzhlWjxTU/DbQf4H4dAOR6siXMU
WYXo3N5CaXRHRUYwIoW1eNLoOmwKDxYDIvzw5ObIFKFNhLn3bNnixQ8HklW824rtGlX9uiuz3z3k
fKMeQJO+2ubwOxbhr2iWPwIPsbJwXyKb+Xbgn1h/39uV96emngxadMQTA8RdBXy1zJBEUOIadD4T
szgaxnhp4rvR4HqJhXPvl9S7s5ASO1pQk8kCAGNU9nIqt7GLLDxCNt3W6JYS11mnZLStAr1u1rOX
/cxrFpGzGDVWfOJNNHdYVUg0pJC5DjRx6eL0as4W2vVJ/MaItuujJ4frnuluP3tpIG7GWXAowOB8
J+SAhaLMsDxOOgSvrkvdd3mY5zVaU8b6OJMTfSjwn0ThNENAIf1rUJWIIALXWctjVwz1NqiqX8vf
ZUjNMaXWuA6XoJ3lyVL9ezJEkq1DH/jr/y3PjZXZ7xNtFBMSlQqdHXIuDM38h0Hl86AwHLe62fwM
1XPLDYXcfd8U7bApXGR9eQ2g3J9rOAlkJ2G3VYIw5G+UFChTv6PP1kl0Unlirp3kuJnbx0FF+JC0
dYftfdwhMlXFGIky1kENvijXMm/qsDnH0E7//WsL9bscp0XEoORoSzzRcg8dJ/9suRuo4CbgiHit
GLSBiqcKHJsoNcx13FU3pQZ3EhFWbSCThaANOXv5WaC5CPD9y93l3d7kxzNHLSF9X3fnbNi6IL4A
dvAlxrYd12GrpnWv82h+bbmvraRsT1hdp82ySZetknZc89uOttf3Plm29bInlue+hsPyeLmxsgDw
Sy8OSDQ2neyvy46P6Xwp7wcD4Xs0LK80IwrTmpyJzbIpli9pDioqq4tQ+Zsd5Y7JqT+6sd36bUaG
gPoQu/AQsWm2tcuD0GHUUQIpumNkCTjb5bzpzOnKCZY3qhvq0PhjonkX4Sxgw7MGOkRz27ugeory
//jHf/kOy10vo7dlmML8eufX3osFjediIHv9O4qpb7QSXi0mpWuWpfHXxh0XheFfjhrf9ODzLBvv
71vQqgXK5b2vze3OgrWNSMQX71qf69vvLUwW1cn0/IJrHDt02WqlPtznjcSXpwbqENZ3mTvrO7pR
tJXbnANdmtru663quFr+cvnE/+tzQY/BHCJgullGAlxpagmE0S5f2URefLAppi+DYRk+6g2AwXkD
acYQb6bDMoLH3pGHqXDWc6+0tJSl/hIltnyDv30Xt8yOobCrNUl0Eapcjs3lXy7vnZMbYBWEdlql
2xy/RtLyi5cy5/foUs+Vnr1VZyTHnL1t6NUo+L3s3os0BuIy8pab76P1L0P06+7y+kwZ9BCoOoja
2F9/As58r9G7g2q5nAuLOmr3ZtQcv4/w77G8PLc8jNQo1Idh13Ypm8mLd8tr9jLYl3d8//3fh+Dy
eNlSy72vv1kef9392+vLw7899zVsq1oFzi0vlTmzKCeDVgqFCYfUwSByfa0rS8ryO01c7cQe0c+e
zB1G9ZWvjELLHpd09beudwfT/sFLUsqVPrkpTAOR1nQyfSh8C0FKf3aUXpha40MB66mFX2EEJgaD
kkiog6XpyA+1/qBNY4fOhZsyKMEvGY2Lb0o99lDVozTRI+gfpYcpxAyNNW55QRW05pXl/f/5buGH
6M98E6htNRMo9TTZiThLdRPGkqvA8jg0XYymy93ehLIXN/peWiMQk8Bxo/PyQhRxoXD9fufmnKFz
dfgsN4Eamt8Pv58blzS95eWvu8tL/qJA/n7/f/P69yfDHiwBiCNNvDhjM+++//wvH/d111Nf5y/P
fv3rvzzx/QW/P+U/Pff935dXR9d5L8LGJ5GjdUif+G9/tKmuuX/7+Lkpol0Vd89fH/e9cf72vr98
1e+P6SiB0TZnLbW8e/n3CYPLyPQ3UWQAopb43r/cHWkTn0wABURcwKH4d/vFGEnzXW6W55Z7S19m
ediSCtaHOkpnmLjMn/5rzO+0PBml6CVbAFpbiuZcRoS6xvJlCphN/36c5hW6lgJHSL+c9yHAMo1R
N9hmuahFarqCArfZEXPxsHRmnFxFpyLnQ6XABW7rtCxqGvVwmBNqGkRPU6dVynVZJ6fxq6dTL1OI
LkVoZ6f+lvUyHaGiFULfLg2dSEUD6qjh0Ha6hyUwN7ND+kwp1mUIzITq6krRvzycguY9p3ewNVD0
nkx10C73mEnsJcYdKpUQ+GICQlDK9KzMmwKFUYKqDU3oTBiDXrcnkoT+ee9vzzUNEAxKjmhhVEBy
Z8h/3iz5zF/PJTp8dRitRGiuljcMAJT2omYuqfZnrFwNyz2DDfN1b3kuliZjwMHrM01JgberZfbr
OH51GlH+0FVT+3957DbmC9bFcLu015ZuW0xnBCmhch98d9+gWafYpgUVY9V4q9XNcm/Z0397zlLz
R9Y+n7ipuKx8deC+7i87eiioqXV+sF5257KLvzty7nIp+nq8zC9npl4otA5LMy7WS2XLUNOXKacj
wjmZ/NM0rn8PMTEwyx60iW776x5dnkyKktosc9UeNTYdf4GtwOUs/52QHA4qF3l5jJA02dV59uy0
yBPhx5YSnG0CENh9W4KqidlrTt83/+k5KjAHLSb9bomUXsKll5uuoAzQeos08F+p0xNJFKckoroM
ZMXGkVt1pzn+wH1SHalBolZrhx8OkEu+nzoGo2UXLXd7TiGhGYmd0baM9e89seyY770jGsI5NG9C
daaOte8bT52cvh9+HZSdW+JUTH8vu2HZQf9pV/Vq/8jSrA4R5a5lp1RusLOr3N0vR9rXLlqOPGxR
zrqYJC0R4ZE5rirqkzfB1C8AwSdm0pzU7PzooFWymIXSTEirT8Bsw1ZqbKdIGWagAg6Y8dTjr7tB
ROKyLlg/L5sQ4Ul3+tre6t7y0LAH1o4xDTB1tMSJ6ePF8V+XE+Ry7JCHTFbDcvfrWCLZ5OiW1M8q
n9Y0CW7j2mLvr011ZhAaQcNYoUNWRWZ6GAu5pX9JoXl5FS13BU9l1LbuXL0sY6m2SSsv1c33w+Xe
8pxDWuBRMoFYRppQm0FTn/H/tSLCciz3v1VEvPwn2NzXH/0LNuf8w7RhylHIsn3f9A3EBv+CzVn/
cD1IRDalBsd3AgvJwz/VEFbwDxvphIEkwnJd09DRUPxTDWEhr7Bcywc2Rxw9rVn3/wk2t/yX/wqb
4/9bnsdn8jV03ecHV58/r3ERtf/rfxj/0x8AJZdTZBy6uX7ATlsT8QoA1bs4XYyRjqrmmoxXwgfr
PdbTM1odOtTGHg+MTddZZdpPIJpO0piso+ndAgfaGOYoD8slHBF5ekBBsQ10bzjllfbcNiiDB+15
NpSgtMfWH1AjtLJR9Vc3mYuDHaanx3ES9f6p1luURM+Y7rEWwv9deeVNZrj91hO36R9kda9VOP4I
qRDvrIDKPwajd9nexy+NQ5G3kec5HjAAmNU7M+SP5bDKRUCFxb3Gpnvx2xZBFJ6gQTtOf2JatPAp
wx15Ipy4ac1MB1QsUD1MTIF6hL3VpLwZkjyAJM48tajAD77Xw9UOoQfY1HFwvPvH2cb46nox5XNk
2Oiy0WIWxR8P7SfeWfeubgIEtRiXN1OP5ntkCT2kybXRX7Lgl+UET1Y83CRx8DwaFjJ3k6k25TnY
745+jcOh2UXLGUTdkDWfazROdGyt2yavom3ZU++1O80nlXfWVqZeTGirU4R3mjqlj8EJmJDYNE1h
/0g0ptJzApd2Jt8DUQrvtyw6fgz7Z7LWfwDVorRenCev/QMNo7pUgAGzmp8NxIzgUSSVTmnH91hg
welhrT4PjsYyQhBGAuCfUl4U3+V696vC0L0XqC5wJ5EHA//ZeJlm41hNxsas0TibMjcOkwyTLXEs
+QYBqHHwkwdL5efmgaTrL2yCWpvwCGeVTnGD3IHYrwnQECULC8mARdu/Kp7BLXcUssZ27QqDr2JH
5wH+vLFWgplm9I1jM2r8HTHzZbCxxQRLJDLeCVwDGdOk8gR87sWJC7Fz1bQpHpvgOLqH2GP3+zhZ
EVpG+ynJfpP+9iSFsWea9Gv2tQ/BpG2HTFDSPZ38FViFBILdCT0L62sLRHxxadTcyqR5u4uFf1KS
4HhuHXrcIEaGIr3C7rF2Kal5K414PaijdJSkDRlwEue0QcQ+NOhs6aQ8kp0OK8+YPsbRlHjEOV2j
dL9E7gBLSh1qzoiFjSBdGj1qjrLcNDn5obAhWDKqK4gWTSYddaxj6Go7Jn7c2ExJc5k4B2QX2DSz
t7gJ3mw9B0jnaKsuWNl595n6/j4iQW6VNIWKD/JBNjcjKkXk/1vTyf7kcQJ6RQ3ZuI0unF5gs4jy
V+blr02uhztIFFFP9sFIKM4qKUGnShYDKEvb03ITahmWhlnul4vRcp2m4jaj0BhVz9fTKKQmAvdj
OvjjIUDuY6kNo0G9S/LmGRDQISHoYq2nJAqiLAfKXCQ6MeRRuZUFbK4yjtpzqbcPTe+me6Dvt76b
uNQSgdPVjrZ3scJqVXLv1QqJ4oiWhELMWFEkT9Iq5ckk6yLrsvnY0UHqIuSTk9vfCQVwrkwbJXOl
yJGSulAmsQ221J0wgjZrt7WxocMjPBE5Codn0O9qFTceu0D0ydQ+fH3P2HmEmyd3Q9nPhJEoOHo5
7MOay7mQ4qcv2n7X8qZlFdBAFTlAVV7Pv/Q0GE+muglna+XLayq7bi17nbgn0v3UCsDy/Nsq8ti0
9JPSMsmPY0YY48gMyFADpdZAdORhS4AV1dtA4iDzNPRJRF/I3CKHajLuaSSDseBUQG5O+zHB+9tV
pTdt2h6R8mDUD47BmQb5DbmNceqdmGOWAK8J7818/+L2M/7pXCN64oiGvrm3Uf3don6jqeTNZwOd
PYN354+Nd5qr6KkRY7HPKJ7CjpYeZwSa3nIyTjUgPleQtmg66S9zkhGIbSqxDnX3c4c8Y1O7sOOm
9LhciOCX3LRRUoH7K+RlHNNH8EbhPiSTLC2b5nY09PJKjME+MprmZcJzd5fX7dvyKBKtIkDFTC27
V8TZxo2pwstnB7lSnWnRvjRS49D3cDOLEC14GrpiEwU6KSOpYV+M2vzdDeKUN1CUUv8iibwAb9jN
P01R3uKgUMY1C3sADSmcJoH1yqZdAc4HpaBXI+mHHfLYtLvpRUy+12xiKKI4jxLHitFekW9CVquE
JBcFwcafTFjaCVq1lOrwwRtDFoG2hoAig9KBccJF143HnYHf7oIWBF9LJPt9JD7scHbOZW1nu6mp
jK0Y+3t06z6n/JoGggQLR0JwBrUr+qjCxF/bYyoPRFQeHaf0WKFp7skV8aVBXrn3GpwBxZi+tp2t
X5ywdJCmF9al7BRNbW5xQmN13milZm/DLKSdHnXt1myTF3dCmZ9YLcgFJ8StYGT1Bou9fwKi9+o6
eXGJerAcVYz/AK6WexgnH8BLSbdoHILuEfYgia/tXViQ0huU5bH3dHefduYAkWZGuWeg68yzX4XF
VQSb/ryp4dTJ2O6PCM2eYmng1WJGxnmiL8+zbzhgrtDOGIQj3Oh81mZ5gU2IRKfq95yU6IjF6T1k
N1A+/fBYEF28B3tA9zPscAB2WOCCoripCOGKYz25ZnSqd6zUngCikDdnvYQUHN9b+r9rFFKQZMkr
GJL0cbBm1vk2HKFxBsM+GkQYeHEHiXaf6VI7iZlkM6ul85TYfoqmPuv341SHO71JzlBk6IYOlTte
pdUePQBAiSSIyZaKXTXUzbk9A2ZDmDVQOhw9qz2UE3t1JrfuaBrBQSIoK/0+3w552jOssp9aH1wt
jRhTYFNI5YYahpA3XYrq0gMJpAWNwqf3xhuPkMSNIC5zh8v9bvZauYtTcMOAuXx7iLbNwJtmUCur
KpRv/exH90ZX7AuTbGYH6xQe2k3BIviRXXSaBb33KequxL/NABu0H0Oc5xsjgNifR/ZNliR73CDN
JZSYCLkKzWe9eaQooq2FKbNblKvEc+dGeTZb+9HRXQoleaPdCQw3NzToy5X/TsRvdM8kAvl+Go6I
CcQ+SRL8c+TeQvzy+ucBU+i6b5LyZLRx/wwg0OGcKU3kTngpwPzQFC7r59z4MffEgkSS3VPidxaN
d2OgI1B6H3aH6dkjFBbkOokzP3ZxbFy6NE73nV6ar7G5RxVAoBZS+rXhjY5SgZzBVnLx7bv8kiQz
OTKDdqpas1oPpD7t+jnlul/zFbAcVPvKjq2LHIRzCMfgoo86ODynszBYpyENVWfaCjf62bAYuSOo
uNhS53IOScQKs7VkgToyLo/E8PkP49DcBcn0MMyo7GYBNZP0gf4mhVJ5Eruk0bJzlUwJ/JXEe24s
k+494lpVRIzHbmdFGEpzwYhjFkaG2IhMFFxXdgHu8pkkoEcscg1BCGFqTelaRO9mWhAUyBSRnHtd
kGsAMMvgCnk39dY1mALqDpPhbbE/Jxsg7i5wZpByzJvxmbRoRKeZAOYIfvJas7vmYESAoObUoj3V
TsZjWfFxKfGqD2PZvXYoTlYIKapnnYy7VT7Y4pcD1ikekNY0M2oLYq6Jamyei4S0pHwkf5orJ6HN
CXSPwtCiM617c114GGWRIn14eQP9GAQyiTOFsyva+rlYDJLiI0Hc6mAhiidO9DYorU04VQAUYogx
vQ8Cpqb6vRoBeJ9IKnoRIA2OIcWfjeNU5SGd9b3L2Y7TVKO69e18E/e/25zy+yQ9Jk+Cy3mXMiEm
lHTZrpqmvDBkRJP49zrBtb/YEWHDTD1AAWvkXDj5ZJO8MW1MKKHnJpixs+Y4CYPe838IKBRx5joP
0wRr1vKbS0qHH2FUnu1TuJ+3ZZD85FPgRtWuv0bU6/wcMCbh2hwIRQtktGfdt53D0fjRsTas5+ga
jXiE56EoDmUuWn6E3qr+OVPHyN5WnTfdZ4WiSYPIWAeo2DdIRwhxFZ5BnFz3h2RL+MYpLg7Lk69F
A/84t5gc6sjabA5/DGQWuGzR7UDtMYwR7OAoC++HLHzoheNw5Gh/igpnk6sdIZ8dowT86hJ7R7lu
xtRKNz3uNHOdR9LGCUpiaNhqN6Y2XRIuny0n+zsvQYBLo2/Cbs/IF3EOspYtCvNGu2H2dRelgpWR
iTuz8dsjFwlKLH0ZHwvH+RAkj+1aWksrPYDfhMwFcuQg4zVdw/JmzNyHuEe5G1QpqaytT2ZcFbAK
ji5VTeJBZ5oln0xEHAB2vEp8sofUyAmRr9am3gAgQhrL6Yb5RmW01ybB1zMJqMx5QgAPZ0m63mES
ngrLq5D058OaIK1gA0r5dsz9/jZ8owQhV2nQknZLEYMCOol5RW5bx27yHiDHdodxLMCDD/DMwEto
a5uiJt0k8l5Jn+DKZG7bHohjKLwfkyX2Ofrb5wKtCm5DxiLINjHXPfuHaBHAiCJgryVVwm9zxmFT
4jraOqQ2wPbRQcXU5VmLBg51RAEnmaeXYAZ626czGzn0KIqmPW5EBiYmx7jQQQVX3e+5t+vzYEKM
grP8s1HZSpTrkOwWHeGtMwo00nGCo0E2EvXFYtW0LgYgCIEE/gD9rYgzj3CJEIlqZ6BBIrkdpkEc
8owsjDSxDhjjLUh3w3hwdD9e1VN+H4vB31ZwMXaG65PQM/uf3RSUZ4fSKkZI8xwS3bXqajhaXijv
7KLbSm8OoBABuCST9knLryT1iEeXqKub2jbudQ21VzWUV60pg5UfRAhyIBjdjPlwyRMmekoyWwo3
uBPgV2lt0y8GgjF1tn3WvF962U1nM40I+kwgAoJjhGX0KPvWOqUDL1Ga3fZuFh1zLYuPPj4IE/je
uY2wHk+tFT7ZPtYxLyi341y9wxJhBBn3ReOJt0GpP2D6j8K8bYdwZDs1mBBJvF1bepPTi0ubja+u
uB4Yd86Y+XjoJr1cZ1EPhKVl9MpEPxB6Aj/HJaTaJde7arBgF7YJ18fvzklskTNjMEH026cJ6MM2
6ggId2HDQMER5tbUnRilHTT3zsoOLXy/pHOSdy7VJjyLYjq5vdxgVe+PApJlwirwaNjuM6Ih7IVT
CeGNiJ9No8Mkcp8zTWlVmbnUWbYbA+VqaT13HaTixW0ypjUZx5PJ9t5xCVhVHzKNxodxdlA3E3pp
jMOTKHt7n6TOwZK1s51i+3etB9glRnOfG/mn46bNUczdLqgS94bFMEBqkuyAobnmi2UfhREEz2ZQ
/EzJuDzMwczk1YAc4veUVNwaA6MF+iBvi3Nv4M4cFHRTGC0ScvOH3ebyWMZnpoLioZgP+AqYIZp6
9kN0tzXS9tcwmp0jx5yFUszOr7nlH4MSdz8u3ssw9C/YxoEVkjtBkiI8NA7xs4YBCDmqgXek8/2H
EgNjG5jHyGm7T242MyJ7AiK8R5FYSMgR1UvkWJ7XMOIH2eJ9FJuR6dJdHLcmsWPE4kaUnVyt3ac2
W3SSlA1Dt3lzPULpRWrTpLPsVYQ69Vpo8eM4MPWcGi3c9z+mlqZM0mASbgyiuTVKQhTa2rWG9VDX
drhHJUYXR3k3yBHouhihSVoeBElGmCUNzPr5TGjeLEEmlUQVjy4Fv8H4Wc9A8+9Nb3wdZKkgkSWX
QtrKqOV0HPByuu2lb99z6nfukb0PSD+5ULo9crC29M8gAvu1qfnMyMDK100VvxFBfmRBlb3nU7S1
Pc2gqViLm5xgXmbqZMi2Y403qxYW25ZKDB329s7Qqb/4/KwNQXy/aANm67lBG2s3E5VULU+OQwIo
A9vAPdhua137BGeMFmUPPWihyyb8aDemOT86U8u0xhCHhiFXA8tAhbeSVvU7x+K9NqJ6Y9iIqmoK
rPd21Evwww2toA4QhR7Ezk3gGjSqpt7bdr75M5uDFRqvm6zIxv3EBb13OCv76NdcMy9vIUZd4kwv
zwnKlpbU4SeH6D5Ld+Nd39uPsSROvO7McxP3W7xWTyVakw16ppTtX4vroG6EW7zXwNwenJwByqrP
jSpC70bUqgNa5b6F96JtvP7UJnDiCCCeVpFI18MU3ZhtuMqnVK46FztqixsKXhsHqQv+uWkqb11q
jLCyij+Ud8YJ6lejt2/rfvo5xuZ7E/XA6Jx2NTbFXSOtflPNnLGA5ItssJ7ZykNDmeTOMas3ZWlL
R2rdefwwcx1kngOWHsUE/hicTGiLEc1y7XwGVnBf+chlTWmtgAxRfY6A5dixS1h4Kba+Tghhxoxn
VUzm3eiiEjWdfS/7M2VrUCqMxFUB/Ivj+DmS0w3t8mcBVZ8sD+25yMDZFXWPsSmtRrqEgkOuf7Mm
S9HuyXZg0lTGmOczy3V2Q4B9bUzyV2kysY6q8tWhNqIx30Cnuq+n4dIX0CANmkQgA+c3M74XgplC
lf1gTL7buY5SEz3PrnLbt07Y8R595wuQ0890TO19qumkwfTywDWeVN5xZdrksLcpk2xzsnHRGldn
onBKjQK54Sg3JBVTMWKz2oLyinb1SGPiq1jemeLbS4RUHfIU+PpiJJWryU0gYsRFYu5+tsv2aGaE
VFPQZpFZApm32ZAwx8ZtjxhIRXxsyobdpxfJW099EL+cS+jkYCHs5cd2+fwn0/xLGoElJgSP4Imt
X11cvOIpjl96Xf3Ba4E9Ur/86P3xA7c+ZWPKB2nFqXaa9EOTa87ZMLatEbnYftoAnAanuLH+7cbh
O34SFPXozIHY3PaJr/i3OF3k1qQv6AX1wbCdM/alZG3P6aWH+oZ7uiBNzfDuy5QqzdDY9Bs6SMPS
EYRKte9h6j8QEEjgyszqHcz0GZEkS8D0YAenWg5IiimzsJhGFpsgumvjc1NVnxGQHXeO411TD8WN
4Z0DOX/oKn+eakqw0xMEPjL+iGzZHlNouNTv7hN9Mo5G7XsrWICAJTlH+Z51cXnJco1oE4qSXNaq
/R3WjrybScvLjehTmjZITj9aMkNvHGjWEqq1p/DWtgJd6wp5XSr4daMw2LICiJ0qNHavINmdwmXX
CpztK4Q2gnNiXah4TwqvzY4bNibE7XEuUWMuEO4IHLcOlztKAXQX9Ds0q3/xIXe7CuANyFtXSO9c
+6MpxHevYN+Zqi448L+lAoHrCgmeLHBwhQmfFDDcGfpnoRDiNSzxQEHFY+jincKMmwo4jl2nv8kU
hJz2Rv3kMKUdFaB8UKhygvDu7f/N3XksR660SfZV2nqP3wIaGOueRWrJFJTFDYzFYkHLgH76OcHq
mb5z/7Hu/WxoZMkkE0BE+Od+vCf4mUrAtLECmkPge+VI1vxIHGDnk8KeBwqAbisU+qig6IDhoOIo
ULqmkOk+7HQPhrpfVDd2d/Ayrtoc+CviKfX2mwYkBViTWqHYHZjsEjZ7oSDtRTXdnZHwpOrLnTh7
rrDh3xxFdi/zJ4g7nLZxryggFiSHwdPWYDqydV1qV7N80CUPXoMqna4rL/OQ3WfRVutkSNMlhfQN
uRnbMC2iRl50lEl0CWEm7GU/vwew6TsDk3AzckjiHPOTx43eYngm/EGiRv4MBx2gbXSO+04t6qDv
3RAIPmkOukmI/K7rgLoh34noa+P6S7IwOxVgRPYF+wOvo0bHGl5p++PtkyGkkzlRTGTyKUXD5V70
CzJDv4N4/j0BdrvZgnGOn4y3VNFc4pRFQalWlgNuz415Boi5AGJOEYBb47BnYbApCIhUUQBosLEe
b6DTAAkZxgeOZfuYx9q1SLHSj2VyyITerixgHrpqIvCpJOCKUEnUPqgqWOlAfDyhp+fCZ0fBYAne
2dw+Dz1GiKmbiaRl1X5o/dXQepSJxvW8ysvmJfHbOylT7MyqNYHu8gWTIHboFCoUqlkBZf5lgrms
kmj6qosx8vXN5Jzcql3NrfssawFBKijbtSNKuWti42iKBNYMcpmp+fQHg5LPxHsZYVvEnCp3AG5o
u5g0fTfPPZU2owx2FIlTVZ5Vw8agQsKkSsJFc14Hql1ioGYCK84ypnZipn5iUD0UFYUUumqmSFRH
RfPdVqF6K3QKLAif5ReXSgvGkqRzJK18TbQr4reebeU5gdg8wWNYzU52RIOn/AQZYaYwo9LZ4fnV
tABE2K1rkynh4AUKlHPXeEZyPtSfkiBgPapwgQQgVaNaZ6Y7woQE3Flb/E8UkDjLiiqPgkT9pnR+
ETtGO6+A65WpViKRsvWv80tX8xNrJ+wbBvM7uhVzZkm7riQob5MxgK858jIqkmtld2+pGpl4cRvo
N8xwXaDIToT5IRfTDejLrZc8t2r6T6zGZhFzwE8SOWweMh2c5HQUkdHdJjCRU9ccgoQ/16SYNqIZ
SJK3R1KfV85gbENmb8sB/N7eltWmSujM1Ifu1W+IC1jGi5RwodrRfQJo9GxQx+JQyxLT5hGmzi7M
SeiH9ItcK9Xhkqg2F1v4j2HVi6NH0Qt0zv7B5rFamnTAMPtyqjNIwvLUq44YQVmMq1pjJoOjNH6E
4q2AilZRLUPawLuOlM2w1aZ1hvoZT/XQaKqRJq5Yq/L4JSXPfMpRTRrVXsM9zAYYAO7MQrOUFmAe
il4XpkMUsbVJV9tEmowqp3AL2gNxNTKSw2VQnTksrKpBx6FKp6ecHTJV/dZ9xrnod8XsKII83dsi
x+LaZY80ePJziwVeBJp6tJ6USocM6ZVIFLrDGHtepwNegZq20oOnuME59BWah4xbA8gzKWLSCn3K
lCKng1jj7ZFUBPhPqTV2Z58RQ950JPXIxLtNVh28VNPXHXm3OPGjg3QZ+yf1KqsYj9RUFZE+WLKo
8cxIzSMlAYtSTKdZYyJaJyXTVJd4PYnebavzqItsdejw0+YMPgDI261tUdhlHMHkHuk+9Y1mpU8G
TyemAIwP2MNzYUbtz6SC+epGxaYECkucnid0qcvhgah8X4UMMufpySm5UEJzIO7ModKi4ilTXU/p
zHgy0pwXO/ndJebXMDenyiV+BjBdVZPQkZRViHpeDKdwTgDvD7p7c0OXrhZMHDMKrV+/oK8RgzDb
F7fS6aSy7QvlK8S54ty8EFVam0PwK3Wp5bIKW9vXmouTHswaQPtyXdt3Xec5Sn712Zu9O/ClicG6
ME6VN+4NZ7A4Gfdon035OXcJR4c5DXe961EIYrTbajB5N9juSl9E67gbP3rdWel9la8q92MEm7mU
2YevE772an+B6zFfuqUYCZGbigU3EzfswL2aZkwJkJY89FTI+98NYf2FVvIbP0HwrsGVLEdNVrPd
9V2wagaQnUFIep/rN11RSX7VQjW5skFP9cCVOj81GIcNe302wdCXUOK97ksjg1+xOLtetYHS+TCn
Y7zu5pLenJiZi3mjlueNajNJQVqnmtI81Znmq/a03gYfSpvaODfQuXoa1lrVtSY41W891b+W2+Om
jasHEty/tJJEoZiGX3xDeGXNTqNg616K4k5z0hwOzwy8NrbjVWentR9sRohTSpLbszjQ2kFwT1VD
XMGpV432iIjUiD5pveXyOTvUyjGtrVdBG931OKTZS5PkwkmmmZTRtaqULk8Swt0+ycpYvhKJWjPn
GLZxxxs0sydh0upvW9VzB/LjwHCNJH8wb3PHRciA3QqOMOTgPzqLJOfpWmZyrTs1pjfMMYnrkBKv
m2Gn0SgwTUZ96UvVMRc46zh+L1MA0oT2IPDZt5qyPshX966GRYdCd7ZDbAyECKsNwbAnf/zEf0nw
d6L7jwKpJfUxw9IhgboCGkydL8ljgkXZkfBR15rVWxpN9lF5m9i7ZmyL5EDXYB/QHQ9/uOOKgGJI
Atmsu2oVuYO+Hb2Mc03kUG7kEmRtSf8GUV9uEE2o+nLi9BRE0xvsgHNZDNmxzrvDGNKKmIEID2N9
l6i+RGscsaBQoag7dCl2MWRmSKUPnepZpAMzXNL5TOsvJYxdpIKLPhVCGcOVwNmPQBVW6cTK4nWs
mpAvRVV8qN+NB1KAjXupNf/IwWuNtEdi9yXhlTswQyoaVDqKIi0KI+1ouI2tfBGMNmcKJUvVLJlV
xpPYSTB4tBCedcomVjIFQNDRvpFI5+7H+fgUZNoaXEiywvyEGbWONqGXA9oLgVVUITWjTo+dWmt1
DbgML9CdqvOsWjHVFli1ZDLLi1cczadL70QMxUjmcrhe0owIpIImzQ7Wdzv2j8TNCTT4llhbIqPt
RDXsZtTvLPU08deVhaVJpuBNpxzyaSeFtdaHWFsjqszXNOzO7oAoGsRRTB/No43tY40mTjUmZaGB
ag0dVX8oKGuONEDQsGoUPQapIS0vMMZ9lhRVfUoLqUEdaap6SW0KSr0QBduksnRQ3aUgIPkRqT7T
3iv3aN+r1IR9avrVxiIWuzT1YiezlPuMzg0P2iqc3God/gjS8bULshQMrQXm12t96KmHLOocVrlj
WHjnaKLbRbhRgM+avLnlUvPSq4bWhKrWtrA/hORtsGMF4uXQMNWI2Q0E+V6C1BM9XJd1mjbdg6Of
okbkREebj1FPBf1MY7ZOLajvhggvXYKy6wXZF31rycYCeRVV3Ncc1UzFwsoUFYu+le7maLtK8bJK
Rc5KQGhBoIQhAVOrJbBN1TRsI8XbcgFvhc5ExLZ37wIkV6zYXFEXJ/zpql8JT4+Xs91eMDPGe0NB
vRTdq4X6YqKLcec/GqaSbgCBmW177ACDQQ001r1ihXH+gD6t+GGJIom5iimGvPeYKMqYA29OUccE
HfSsvAlCrzwLOT37uf1MULPaTEm7xVCw6l1EI8jIAM7cD1/RzfqfLaizSTHPYgv7zgAGLVM8NNC3
kINBpEUekLc4psqxK+vfmIlGTQ1vi9FcZTZb9prTiAtyTYLBAMCGm7dWPLY2hMzWgWjLQLUVjJfZ
aRWz/ZEmRMU1FolDwsQLIt9oIX8V57yIOF5yPwVmVrylNAZUBfhuwkzNEFLW7jB18tkEjixXEh10
zZl4X7JdfJnqs2ym/t2O7AGnk8BmuWcv5vM5qbLRLs8QbE4WmjwK82PhA2foDHkysKkHDd+ABVVz
6Ycmh09/lBySXUh/HZcT265mYU5V+UF3B80fjbG2eXrttdjfdubvxCOmLIiC0/hGgsHe2xXGTScH
7hBjQeAhgJcrNUjzRXZDFxBEFV3/HY9BrAafTzq159vBcd86q9vGuaNfda3Tr6hz+qIPEYZNxsKM
9khRMpLboq+DEh2oVh97+03QacrwAxgIR+6oYJEa7B+5Hg+XzLiN/kPckvJlneD7TpwRp3VIOHHu
0FQ8cH8ubqo0LsFLwhjPxETQnPe1or5mpROJXIe4uBf4zuZFlpgvbf8eMDI8zqLJttPY3biK8m3f
xitXUjKhNWxO4aomFFm4srrG/QzspQEKX3O+W6RN/OpWS11r8+dmzC8tOvGmGALAnVOzjhjnLUOn
XcdTcuYtqB9xRgFgnsj9ZgB38+w+Od65r4sfreuRb6KtOLUNHCvpCCwVdItmOIyjJhyxbQW/XZom
wGgMV3ngEj5vPmWSMZ2elmzDD7a0bR4MEUrqrN36EVR0WPkMu0kPjqW5oXd4WFqESJZGqU4Glsy2
ReqzwcrHtQxqlzV1ldVMedgKUaAczOc5x64prCzizqu5sAXPvYkqFTef93kUsFmF38LgmWdqj+Fw
2brlz54F/zB7dKRolFl0CfKuZRSvKc9FtO2AJlRyX4OIph2qgWzyXRbBP3NUFgaq1rp2fI+NfbLX
S7wvfnsRknsCiA4ttbXNaC3INzivfuaQbrepAdunyQHgW/y4zQa5yeCgTuhak6sqgpvhRon7QMp8
480SCDl+qtXkVQgsEbfg5FvnIqmou/TtVdiTOY9t7Szr/CtIkn7DSXoUP8BsM50Dsdg0d7ub+mPj
Nu1ey/QdZe/s7/MZpK3Je2xmM94sz9plGGMmBNwEQn1p9/oK7MKydxL7IWp7TIzoaCypHOAKbHlc
dots5LLMAb8yAuI01rJzmZmbTWNyr1SQ3JTBsyE/vlM337ECCgiqxQwBYiVjJqCRxWZlquxgUdH7
sqqU56+I431sZd1aJPrXPOUpzcTKqqzSGBM6VQ0If69Vrb3Pm+gBf5uz+YPAa0TzlPlGtslU9KAR
XC/fA7UeA2E4BulB1OMKiAT8fpwrmyyro73tt8vv4AHOKMqxasS5MXqx4kdX12cm8sHd7LJ6823x
LMDCZYGEf+GNNcdDA01emS1ZCS7WjIXMJ1nrmAYoCT8eD9xhZ6RnxJWWfL3KAfUTVS6RkNgnhotL
uQsUTQTwhWwHcWhA+8xRADjPIgIRqNRWzZerNHkcGlJIzHAoXVQx8T/u71kF0uK+vSN215vviItm
QKcGQyZWfT8P85IeHKapTDII4drdrQsqyhPYBEwJzo7aIy5F6cxC5ryrzhTFS0f3kcQVWDCk22Tj
afWFah98vCL+rLxyBwPQWzgKdZmRVGcDLUnh+7962dOs2mMZ153dkMQIk7DI55QLUebwwlmHobMp
UynkiY7YRvFRipzqGy+yySWR8569PgFVMP1QTgzGNO7TLDoP1yFuzqXehBaIO6gRUZ6v5ay9Ay/u
GK8Ut1YP7BUdwu6a2/aMDz1hLGq8F7NPScD3h3oo9zE8kCoq6SkK2cP4xgwt2UrZeNmgJYx7CnRi
nVgNI7GMs7r6UKfRgRtuBCoEQ31I4zenwPKqiwenTY/DhK7dheMhifXNaBfM6vCchPwSsInx0njR
8wye2Qt7XB1YhjOiaCZAOh5c9j7Vjd+h1vsss5C1Up9EKkUVvM2eB7qmqqmDx+LENjNlIxmk7Rr7
YLmwbGzbBNteTEM3tzUPOd8lrZOgux8CoLEHQhwro4C+4pm6vkSTUl7aaHJ+ZoahLIxFvYwmLglg
KsDL2uqDI+6rByKCUleXCiYScJboJlowmPJ7ZWJt6ra+Y50e1nHu0vmBkZ4TST60NOvCqM0KVM1p
yo4ozzV2JzJ9GkebRzmWL3NklZCNtDdHjgZnX3Leffbx7Rx22X388TpPiKhwhf0bBwc2T9OHnapw
QDunNIB3F833aVWhlasLH3Brg6uY2xrcf3mhBTvGmFeMBNMH61AU9BfzlmE73QibO6FjiWa8pa80
HymzskG2NGb2+H1XwaKWxEEjua5EdKQC5WrybysgSnf4dj1/f5jpM4GSeAlHYhCtdoPXzlRAvfKy
qvON4U0vme73GzYdr4NLgSRLT7iZ7Cg4aIQjQciQApa5fugAXzCwOfHYxpisXm1T4l6p1ZUiAgG2
cgqjlUjQxkdnUKvD9OM7lKXVIf8EBQ5tRZoAsCVLDD2mF3vmuFKXAV0LVFs5SbwzeSY5fX7PyCds
ADETB8sije+vD7/A1rHONQl7DAzOuEYhsTiIaomh7dpaXd2J9SfA+R3lbKPQ2hnQ74XD8GegqaS1
wwCymoXz0sz3QIBWCHPjUgRUb/rw8v0/8M+mG38hkLPu2wUjRhb07xswNHkkaMbAJFNDrI4h+4S9
esgZ6WNH2SDFF5lMHzrd7paSaNkGTezepwxU/T4LsX9sXMw+ZGkltxs1rLShp5xR/wKIvRI4D8vi
X4ouv5JTbVVeSLFU//zy/te//ysoDEFVINEbE1VOJ/dCxumv6aLQHzoO5mODQz2BsUbRVGITxaRi
nHNLZBNT7bl+Dc+2iIRWBhIKU7PJ+aAFNN7+16+Fv/RPL8Yydc82LNPlKGLYfwO/ZlE/ObaQ5U4I
7NOuTQV0RqfJEcHzbFT1IyeSVaSKYjTcV0hB4Kb01ixWUvdmfMtl+FKWjym31gl2fHFSTmik5nsV
pemDg1JW9JA7rClCfaKshgI+8NUGmFcwoS+UzSKLx7F5aLOcyqcmlafAcjFRtkw69Ziap9ZLpoNX
sHEa0nwb61Z6b1s64vz5oQqC+DeT+5+iF95ON6gU7HOsRiw5HTc881iRFwFkr856pliMSEAIrTEW
N62KeboPvb3PUqYGdsne3qImYx1mLJuhRXfMkOgbLkftB9FESId7IJnZcqi1B2NkWJhHY4z5ScSv
s8/W0smKNdYREipRuE8cj+ooq6X8u3IuNJe9gSDKT2GklcfY5GBDL8RdqxqPPibYrBgl9YfC4zqv
GioaDBtmSG+qFXP2zItQ88ViDE5+ooUviChZyMycU7e58ezkgTIXVBjJVALLrQniL8DQVibeHuwb
vGsOPluDR+ka4afdYn6g2FsTb5k95wCivbtVZ/O5RIxetRW1cLSW91zTidxiz1JadPOTAGh4HHH7
kpEocoAimXZCOfzFUqEf0omXmSaIiIOee/BwzW3sDuPJLXgIllM7nnEKasvcsi9iqMufY5QCZLix
ShQfGA3ou4oikAqJ/eFjelx5BoWywZgCYvJAiVKOS8VJeooggk4olZB0DePJ0Mg5ZXPyg9jJzq3A
neNqa3EIWvNrDlVqGVfZb7MyjK3IuZjIo8BgbNPmxXfbd516R5zWSGFgDMXZoqBmbwX5tVNfJU4/
IHaoTwsuqLMJxmXjVVT9BV6d1Vwv7owiyLRfjDC3g9A1xtX33/z+OzwKUIymIvrzB4WruSunn6Zd
4KBKYD9LD1ZbscUny7aYG4MtqR3TU4qNbh/Z/niXIzAHS8fmNoK2CL0XK8E/UDCIjmBgLsvQnfHM
Zo/lVNbn0nfEiuYH+FgVWurMTgoXCD3G3JPFoxyOeIfyq8jdcFc58AkTbzr5/uAvMgfzWNQ6ewf+
7ga87letRQYru5QHrUTFIO1FpUHZWHf2m7iqg0tWc+l3XYDvNzKsTVjSx5jzg720A4hdf0i9s2iK
hJ245RJeHOY7/nOQRZ6f7CkZYeAdkNrrC2OpV0l1Se3fddhDSsdJY+ttSOAXlQ5npn2kGWiTBQRf
Uq/VWQ5x+LpOghY4uT+9EGSYZ/TWKQi7R0mZ0XnsHeaY+riJK3PYtFVDbLGbkfLKJoOByYMssGZG
uQg5Gp4KokSgh0ZnwaijPESF+ZA4YjjQMrrO0rI7Jia8fDQmMM49vOOwjKxlOw6wOH1MpQynmw2G
0XjrOjAte4qAMPtlWzGVOy/z4pUdIsv81w9n3f2nZ7NrO5bleTzqBbHYvy0UaaMbgUP3zw5HwZKt
b7O06FQ+CCNPTvZgBBxQ0q+G65jETIZlwItL/O8jpFVbxCeD4la95qBUFIRImLX8Rk38b16igqH/
bS3jJfqORYrXAkT+97WMvhREPjxQu1FPzLUMCWoMHgM8vF7GUWSSKz7Pk6+AR7mV5vWyzQx2p7ap
XftkWOnilhVI7xHy4ZLYebvtm9E9O5jV4tKzl/iSdIRu5lVohtVCsqFXhVvGf7MK6kSH//ZdeML0
fN/xLOHDaYfB/tcVudKw0otpLLGNFfXZCu0rAbyFw+EDrp5dnGV+qMr+FPIMRMOqt/FYWEw0MeTx
9Bnwt1fPVkOHlg9SNW5wzZU1LO4BUvbiv74kLPP/8UotQ3g+gD3T/6efNzFEjXITqrHTBOKlQZJ+
JSvh7BQrtwhrEjJy+BzD5la3XvPWOp/gldqT68hm24Iw8LwgPzrUYa7GoNe2Ze6/FjW1OlTpnTxM
3OsmZamnvsdng23AkgxoWXSKymavSobMZgC6qHIXtOfQKLZUvjU4U7wGzvjVz/TFeeOtqkI80Jm1
C2PfIS2L1V+0yDupizECZT9GTdo19Fv92Vb9/9osYJqYnv7y5q8+2o9/+SramOzTR/717//69DV+
yL9WCvzH3/jflQLmP3BWe7Qz6sqMQlD9/4TomQL8gzO/4SIkG75K2P9niN75h8Xd6nu6cH1d6OpK
/48QvWH/A6sNiXyLwLv7XUTwP//tc/wf4Vd5/bN7lX/7+q+bXNuy9f/7UtV14v0GxQKIAcIBI69u
ur+E6EWraX1dlmJvJQ0terJ/rFWuqg0xKJSuc3Z8EwUqqO65qlHzZ8zHnb+KZxurOX/EoCjTDOYS
5yKAYK+5m3b+0bDnJ7Tt7rDsbSLRP/kWMGrTj26V7T0OLZ1x5LNRoexl0EcdjhTrOdWccpkKdF7b
bD4K5lgaTaE1FT34IC8OaFYz1g96QksY4suu8bKN28nXuUht8uvFKYVgTvkgUzdTPtjEpakahUjc
+SP58dq8ZsQG14WEO+MR3Rnbo9G14SqcZxAqnwmHyo1DWH5B1yaRH/b1rm6syBUR7dRJArn7Bi4b
bh2Mp146bzmmvOQiVrNuDEV+sdW0+EliGKKcWcE2qcia6wH7PgHuLQVly6rLN14g35HaN11jnTpC
KDScRnvH5eexNAeSz3pzKHt3OsRZDdUKnOWKiq1wyYnNOOf5JI4uTpTvr6yxNs7fn+mMcfeZEGeW
Uv1hnvg506Dpb8uUqD12R0nbkD4ecV4g4I0zmXXH1y6FTXIyMOfwyiNwW5TDfJonM1k39KuzLNXi
ihN7Xnt5B8ROfdnBb77imExF7G9MY2LSbcfWk9tL2NguKTKKkyPiAcFrGBQw14Gbb4D490tX84LL
9weGJ9qlMkrSgT9zf3R3wey2gN4Ayj0Qb+6OBXbKipS2sRBNvdYC3uUkZoe5NHO6gOdUloTC4MBu
EkOPjhWbriVanMHRQUVTC9c9NRPDYm2ssHaP7skfSrDx/DurOOujK6nc+CEe4HBPXcYMN+o6VEBj
3GZDcWWnpp2ddGLTMsXRlvC/XHWu3T4WjW3dkHdot4gsvXkGFcsH8R6ac/D4/YWBjmANZX91bcDR
Q+I892BtE8zhb0BOMnxPDDVSWNxvcyWQagVVdrR4v42lnJ4CPAt9UPYErvCzjfAXbj252ENZF+M6
CgT1Mp3ojlT+PhBh075qhy4Ab6weQIFbiCdeuWakAM+x6Owng4m+7yTtAzumeFU0xuOoldMvr8aE
gwkEl01BOSFNSz/KgVucc0eTkkViL+vcoyFN3nUaPBeDXnqPU8JZLmSqt5EDFQug0ZgLUZuwq3mf
b5hiCB+lnv1OD8a+6tPgZ09tGM27F39sh2fplvMOn662gS8t39KZzVvgGBc7GLuFGBpzO2p2AF5i
CF/SFDpoRc8oXgOf05MaS/Z2KDbfv+vjQMIPjeMPlvUuxUf16kr9dcI0dZUWQ5KxkeTIArxyNlak
X5DndaTZFO8CwO76mOW9/yBHkP6h7jAlHGPvFNE6QP2rrJ4ip6Mzlv86k7rG1Hfun7ygIcrfG8++
YZ2tKgs/cjVKQmmcr6UupnOURu3SyBmC0WaXHuvKdA8jGRIeFP74WGrD+FgYxq6zoVUOkrluon4d
2MO8buNJX3//CVc2/q7pke/7KF/2bj7d0sYdb7bVDmdk7sN//hLvZboNRXyMHQf/+FhUryTNcgTI
Ult/f4kJgYl5BNALO8GxISPxauvpJShTeWOElD5PJb7MdHjHwzCfhzoqnmSRPcQk1y7fX9ErgqoS
UeuWck+MFFA98QSKlxHK8mmKU/GaY2T2iF8+TePQXfGPv+BpXJEpziA/GNmNyeoWTQkJyQG1xI47
Z7o/ZmcNNzzFAgnDaAM6YDWaMXmeJ4rUByRfz92UNMg/VuyNqX4M6q+IOR20+FNfuwgqGnjkOUuL
c1HL5sL7pxHm6jm7cTjfCb+EgKvJR63Q82PHckn4P642blXF6jh1CUUf//I8/eJlQvscN53u7KlA
nl41q6BhxIeZ9P3lquwjgFFdbewbablvGVdVFunpq+X7/tGd8aVMee69Df4sl4LLaxEPlcn4OCzf
ujVLfvMm5iE4ZjHti3rV/u417ifD0S8VBbIvjmZqGxHr+b7pAyYBPnNKK9SCW6GTBPHpVVgGLXWv
Xl9b12aSxbIX3MJ1QSyh8/MCn1AT7CgVq6Co86bkLtnaMS4egrLy8adh2YpCiqZ5ycmza1MxFmXT
mxH4zQaCSPyYi7K7eX2upsXRY02Ef4FXpdrZ0C5PRtKe0trrr1Za0XbhJd1rY2ubJC6h0moUVY4U
cXPcKiQFdXH8bDR1uo4xMW++f5d4gZsSOCyYnYWhoCCWgNR8xWp4Q3Hsjn9+TX1Z9Em5rnLxElQz
ZmL14fuzoVBs6t6mZHtM+yPVRv3x+7MUdu8ynSvqyqJgXJshq+9IhpW1QTo0gTH3YedbrZKUWE5O
oOyKbLBzU/kbNJG+9SH4LqnJgBBCEhrOUXaIIRxsdE+Ry/ghcP14OzPMfdD+GeOQ+ofp6MM+jcNd
lIlun5fxZtISFvYB86TRuMGp4iCtw8p+MA5V2lxzBqQ3jacs0chU32jOlz6zIbJYFLa5YHyYGpJw
Xwqo3onF4xBgLNATNdM2A9z5XuPTYlvtTbP+Efo5wk9voJBAJrCH5icPYdxFuGMuIXW55HO719pN
k3NvjR9W7S+tDka0a7M+UHviLqvpMe4zpIIeYVmZEfq0GReuZbVIQp8ujeZzUvNETYFkR/pCNliK
8RjzSY1NGUN314hV7QiSPq1+1bBKL5hW/TLHaZ8pPkruYk1sNbvGxpTU4G3QOmxLvoHCW+DW5wgo
MmPjOphIIWwA9ooY2fkY/SU0Iu7WF621kbrMtW9DvJ3CHN6j/2LWxqeea+fWFZQoBHCUrB9eFW0H
3btxNssWSTZ8uR2G9xpr0jKOicV1Eky3vZVO4GzrLhV861+4/gHuko3r2vHVDqrPvnR6tEf4OeZP
1xzoo5/ECrFyMUTRLZzLbmFvxCD6ddAH76WPf6z41UGucFPGR2TL5Tbs4HGLRt+iYm6mQfVFZLZc
9nH4aaRkC0Ru3wh+tHX2GSfN22zZK3DI22Li6Euf94kWEvIPqlvI1l/LVjwy3L6Xne9vwFhYrvg9
OIthmF6CyVyTv2V2SvTd0A5h316CWTs0EwXQebWe2f/N/XWU3tJrcJiiyd57UyN+J28iFHsJ4SDR
HMbXnDV5EhPOGZ88w0SIQ3NapF1ZUBkLHM2ZEadGsDPZHVjukxHPOcM1PVqZ2EW5+xl/ec4nxtVo
4xnckpRT1wa5IxNz6jjk3Nmmc6pTOjms+lkhU1uftd48xFV9qUOLqoVIntg/pQi1mMCYkDNCejCK
gUwwMY5VgxE/sOlJEAEsb9+9SL9amI2JF7EIjvSImEq4WsSCB0wevtldUDxkfv+DqMaxnItPArHV
VmrTk+B+xISD+9tygTkZ82mo6J61a25EX+hITba7pK/3qk94USnPLlCnKS6qeHuaqHuc0vyYC4qW
C0/Q+GsSjQ8a/NqQilSyHX9wKF5Eibwl3GJBxjLGIZr8mGvG8hI7XSs9VJ44WWOHRRGT/YvMzR9S
/Tu6bv8Im+zB7IJhOSFiMyf4qi3uEVOrP/sKZrzEprJ0nt3cf8dA+jPxfrECXIMGSwYUAtj5FIVI
Spnz6aflGFheZLsU5OIpDuyuENYH1klnFWvTR296L5NuffXO8DXF9cmqvqS0SOuU+ckqmF9L3nI7
iz4jO76Bzk1BcFcfeumUJzeaWL7QNgVrEdDHdyfhWmYd2Hr2uCsjchFZ/4Yr/jXs7Lt0YAxV/i0z
pmtZUnY15eMP4XXnEsiUVWtHtkYGXpvoFxOq+vsCzC381FkpN32XNNSWOpcmdY5YKtahgiUJDC3Z
isDsNSgYZg5NwUUywwQ2CY8O2nDV9OSaVNY7+tg1ZP11NFqhSnI2FHZ0p1Bau7o3o7WM46VIVkmT
X3vSDttudpczXSnYJ/ILU1ceWdGmafDNaR3SfU02tvLerZTEXj3PX503yAXx4KN0HkgvKtR8gMU+
9jCqOSkB2ZiuJBy+jt5fPWq1yqx5D/xuXxJHRVHCJptJuSnG+NzV/bhuWx22HO5t3aoFcQZ7DTzp
oyycbm+51C0VqqKd8/7GCquG/QZxKMvhfKx7/Axo0orOVqKiRTK6ug1dGGXzG1sYhFZoKqCwkEkt
7zO8J49eZz7CZYmf0tJ8DZBBmftX2koLMBzYMt+wy5LYF7ikyHyMu9koLlbdvuqRlZ3QgzBsxVO6
YWw8Nquao9zO1wYcIom4a9lTbHrURtiopJmJtNr1F05+Fi15PE3CHoNc7ccHBkX+hvh4sMTMB7J6
pJKms5yXqI3Lte0VFyZGCTJSh4wduMeUd+2o8Z3KNtqDmwgZsmYXldxd/S++zmupdaDb1k+kqm5l
3TrIAWxyvFHBApRzKz79+eRV+2fvVX+dGwrbYBtjd8+ec4xv1BA96N9hFxC5b2PCoGhpvE0liHd3
WfoBbozvduN0B86JuH6jYBno5/vGSt9iHGXHJucUX7TiSyqsiRUGus2AuYS9hsAXPZ/8TKr6tSVU
V+EBmTj4P6RL2B8mzg/dMAgSKFn73i2NaRWgNnLL6Z+y2OEYqg160mXs3GH08TnWuuu6ce/tnJvC
xkCParNdNmTJao2Npde9aa3ibgpY4B3GEy3oii2KMvfK067QaZD+54HBaUwO6NUETRBUO9P+eNN4
8St5cmTIWwOzGPFDFCKtfBUX+yrNw62sTQ7WIXkvHfjcBuk1CoEFl/l7+XIlmmFy52Zne7l+IGD9
aLdLoPo/P3e5mIj4yGms3l1+tYGwXZKccfjnRy83ioCK0BzF9eUuL1cNdb8Za4csXmii68Agt0s4
5NklOYxPlNatYR2GpjwnE42kYviOcopZjPWvNDxO8YGcJKwHGhCtVt2Yqjm4tH1WMQK0orNfrbj/
TKv520mm79pAStRNCAg9A4fV8D2noF8Z4j+yiV0hlK89RS5KvqB6dRPrgal/w2flTAknsJKncorp
WH/Nc+mg6mEX6C15XVf2xoyRB5Qd4BxHeWj3SYVn5SRfmgRRhRwHoNzlu5lJx5Lu7Kz1zun23YCC
Zrnx8iVSKvfnwXoiIlrb9nr8Ae/JPgqV7fvBrDmuOosOalyPOvy5pATjJ4is28gib4+13uEOcl1A
rJfLFWf8Iz7EVGV3pSXFjsxdwPZtOawCukmTF0WLmKzYGkCpGJXnLxlxVf5MQvCxniWAlyh5n91I
rXrcQ1eiN+TfL/p/vrPp/1FKhXyIR8LDXcATh4mQBGB7D1mOOrE1zppjfYGXtAzxsESCZQOkhTTf
qFiePKv5EyHbcuJxzyTL0sczKdAMfK8HQ+DcIxNBdrse2I8hB4QSpn4davXWxGyid2ITA4KLx5rz
zCaLOPTw3uCQgo4T5ESJZrmtACKYHPWdGM+D0R+nbqtsLN6e9l5L1NODU5zj0fuqJvcQ46peSgTL
opxt0Ld7GVna1pVTgICu70ZE1VVRn7UY4DrJ11Jo7wq3Hr0/Sny4HTDZsCi/y5kRIsMXUGJhT48u
oJvSKJoN4tYtPFRo90W6JGh0w9kbifzSkL7OmT+35lXvu5ilVqlWXZs42/IRM2NHPhuqnBs9SG4g
LyAFS4iCaIph13OgJnMg5c90eAfDb3gsOxqXZXa0OEW52eMEEx5VYfAiNYB5WsL5Yjx6+o0JkcwX
mfoMXODEDRLVDdPTWx3HoWD+ZhrVT1pNiC+1ozu57RUKqKNl0xFwl6S90SvPFQv/EjeFKrw86AUB
oThqqkNr5dvRRY+puus6D57KaplWmulNUjskolY3Ez6wXWO+TUHwoOF6XrM1HcvktrOigjII63qE
gpe6UR7nDvVPgTkthTc3lPlL0AGEkYa1zphorQnPfqzMXZc7RM/WnAIoOHjrM0GtmoeZch9qiEKY
Z4ckVZnTE+oK1pG+CTda/RbRdnCZCXJiwvvU/jFhtilUWtskTsBjL5OPlIo1ndCuk6+aZu9jgKPN
ADfErIVMvqHaKzsCzlSZAUaP6GuajO4cLyhQA3tluoiWXO8FKEazCrruMUGq69hILs1ieK3RCiYq
+x7s9kWaE+iM+Y8iBg6DcFr6lu6wMgTDAWV3pi+zFnTF8OWmtSW0J3cR54OPRG7VAanAhSVixv/x
fe6IG3IaV4WCVBVi55Pq1TRbCAcvnRMfDZTtQ1cfRGbeJ8ipCCmS50F2qOsQHIEcsH4azThpRLCW
dXJTklNKhX5CgShXM0Z7eijnNuu/6zl+C5NbQ9YvGfbxTVHlOdWkjWHJZkWzLOX3Q3Tt9UH4hl74
j7TTg9Fq13jbb4LwGU7HndFThbgYlSo3uENt7W1CShEEig91K15MK7myxuIh1PEWZAN7dHo116S0
NM5DnjQHU5UfaT0RCxEHEo8fHmqVdm+R6UW7ajY/g8TOV447wVmxyscoSh/yufqJWCj0uf6pMM2L
QN1lgjXHkdc4Qh1amJ9zPH4GLApS5j+uJ0+qq45owN+npHrvZo8zZrNpzYIorpLefy/LHOkDy0pK
EBsuJ/2tMUdCbOf5sXXlQ1YTao4QztWeSjHcoWZ+rwKYdKhQexr5nuQJIikYoXVOT11ODGI4lVCJ
KFWDqvhRmtoJvZMrIzCeGrYAgspvTG9G6g2WVU544mbHn2KOgskcntj6fLptdxnpA5r1R2cLq4Ju
zTv4zZDnjurNnopzOZNkNIZ3ST/f2yZFGf65AMeFi+3JHtJbs8RGF8fazajyY2sZCfFzJ0SIi27c
eagT0tkb/JrGgAMhcOlOy7dBePdRRDyoG+tbh9pQhPq8Gmq9WTkkyqzLbObVxq6y1icq6GyLxB+m
XjneLS9xl1ePXoatzGZFILsP6U/0R+NctkFsT5nDnxC9Jcgnwd4UGzVJxKMJoJhRngabC0vgTDM3
rJ45hBeLhHk3/tO31nQy48hbWZb2msXZmxHjtMXICOGCBNsQhv7wNBQlKoM8vrl8kFTGW7/6ofh4
ymOnxCZM1KESnNHc29qucdFPkMhTTdfXjpCcPxoNk8n44tj8UYR81Guc64sXlm0ynaFhci6y02vG
Y9wXWVgG7xh29JpsQRBtUSc+g6jayDS6ha/4mTkui7xX34ZS8blvh+2EO2id6byATUIHezlul3B5
RRnKa7sSNART78x//4B8NV67Ie0QbQQaHIJa7ZaQgNBFe87esbYdu9kE1pNV2++jVdPdkYCMaXD0
ww817jPWUgslsh9P7iYYbDzDy/8pMJDDMHZiX4ldbUNMfUgdOeGTMFkU0vTHGmyxrQfXT8fpnsRZ
/rVd3/lVZ7Kh6vpn7tp4S4ZjMlnBCaj10wDAIW9FfZ7JTtqrFj5HK670bPEW2By0vWFJbEbO3ZnU
pS3NJ+Guol4ydEOkjuvEjzKydtnRgcPq8m2WH0CUnidGMPDpQHB4ywpZt2/a2H/YBoo6dyB2Le/l
tZtRh2YuUcO8VUilLsHiWXBGcGSyb4wFfXcEcpzO0AqqFqWyQ2iLY/p2h0i1sdCC9lkntzS4Qzpt
LgZMFcldHIW3jhZhz5vU0npNXUyCrj9kjlwhSX5qOgPFaIMYVHkvM94KY1B/utolktGEge1a4Y2T
eXetTpdUGQ+qHl8qwzv3IbOMrNZe6dhaAin/SB7kPtdoUQITZZ9lQ2OI/hnjCojnGq5e2vzM9gzE
q+fMypxvPY06giCHjWAgjYz+uncI4k/a9g4foZlmOuRbQ38jMYwtO4u/RheDWe7wj0O2t51BKYbS
uUdapno/0svniHjaEjcbQwXhrEj/oYfkdVuZl+E1SrJN5/EWl+Uy3exh7NQ5gmGzt3wlvT+UN0/h
zCkXGfUm7BANInD+GSP1B6ahr5CMLegdYH7S5gAJqbNYCA2qeyZ1Ezt9ewPFm3/vlRPST5rK4UYr
kSR2PYPgtkPR1KRP6CNpRqFq3QG4cex6vOoFPEh0Pji/lvDyJAwigv70kDZI6G2ZsJGs3X6Ysw0h
tietOuhPgFdiwCoofVU00l5rfZbnxdHJOZ0Z1NFtvVWsjY8CHKkTsuZhmloB3JkOjld9mEjOJPI/
lY80sfpv1IE75iqkRCb6Cn3cE67gyY9rQRc+SnCoVociBQ0Nr/o8le13odXwYFvDN+nzy+pZKubS
dgx6cYjjz+pqbHOE4r3YaRVu6uTGzkG7pZP73bUu/X/megXtajJVWAFykxH0sOWp5TAE8mbV97lN
FjOJoYs2o9C9F3vkFW/C/qPopph4360nychVRifWTOy3bevccaB9jILhQ08ho0wKSx8u3Z0SxluD
JWAXqC5c92Pz3mb0t3AxEcw+mulWdnhmJ3kDZmWDO75ao+3BP6elJ2SXPr4F3I68J1OmKVs9YEun
ZK/20MsY4jQ2JWjm7iuE5FMHUirvtda3gRqYghMMkhzZGfCABT7oxMYZjtPvq2Zkth6K5NHBTLzS
6QSsmwLuFKmrDY+sMxHY9Iy5NqPWvlvEf65Gg8JYBAD4HWTQspmfQw2yWt4R5z24cAjtAjteJ8Y/
ncNVVq7ful2UrN3xGDJ52dAY49rxXlndjGcGmUEE5N1r9xX0yFUA/G4tJcYgsIyrStf6NS33+6n1
gs0kZ4SexL5tddfON7jKFlEBxaT1EjjGnTkSI08w9LNwpbvxnOKtxMXrdc8duDTIXeRsZ30gr4xm
JwsH/ILeUds+OpXubHoWmGM+Z2eWBz9mrG+fg4xPMpMnY584RLRroSn8wOgNvxvZZCq7mdh/5HfM
4W8dAYGIPMtvStwl+H6HPDuk03QdDe0AOW/OtplpHwaPLS4pmgO19F3ZMexJhuikGUwb4oxszhQs
KeFEhzCT8352KUOQt60dYI2j1wY7rUs3VmLECKYoEcxm9N2+A46yCH0TMHN86LTXEsZ1TDiRj/uo
hX0IMgr9d0hDBYGe3JpToh97Yl9WQTqzFpVe609q+iRibj5lot8wPcs2Ir+Pw3FeY8g/BV06MqTl
g0Goe1lihCuC+CHoBgoPl2dG7OuqNi3CT6S2j6PUT5hOrlTT3XOO9TtBCLFMmNT2hZMd+6LczfGx
1Ytbq2CwUHHOhmSb3Q996L0Q/EAPp6ws7Yvu3HZW9i7rET5ObDOmB4FZJ7BdS/p4x+N9RH3Fqoli
XTmYzUazKn2jLz5FArujxZ9BwilrrIZdaqIjYobJ2Sp0WPziHo7BoUeRu7EUhuHRLMtVAkQCnByp
5vwWzTbnD/qfYg94IWVVT2A9sUfZZatvSz1g6EDHZ2AeGTrys9Agv3eVdoOd7SpynCd3Eszc8aDd
aMnaajK/4k/ah2UYkWbhYGLITOYHtEOQRhxSPL5IjuZ1IvJb/GTXhhNjjWNKJFR7mzcpow6M11J3
gNf0dbx2ehUyXOLE1DgzEbTRg+EWQN1CuISgGcSdG4SMEjXjqfbK+z5SHceOiCNnbzzFQe3P5tyu
TIaOh15W5brx4KvS8/dFi4Y8KObbTDubCw6G993JSLUzogKUH2Nz1ueevgRnOMQ7cX20Zu2jjpIn
F9OruMq058GcDkbJcW8ILXxqHluP+DaGfqQoyJ5TXDdLL4iJQ/chOHzZFQoh5A13PbbelZfyn5yN
kcrVJSHetDXGg8bw0uv4LMfC8Ke5qhG3zPtkqu4AuOmrKPSIyczVCMvedukjuefIAxGK5BMRbgE2
D0c76BHnKsQh4FtGSmute4tRD+0mGBK8zQMaFSehRW90BzmJqAZJ7EJVW6xMyi1A6IGiqlPznAFp
GuBwti7ZWnkO3ZXhsraubfT5iiyMFdvtVc+QDtVv/2mXprayzLrYGP0ra3vFfFJ+EWmOIcZJYjJO
hLvNve4EoiHoN0MDph9gLWde6t+0Q6+ZlTXV4ZYcMo5UNOVro9A3zCwLPPPMRr3UDMCPsWJbxOiC
v172RI/9OQimM7hfhz2biNxK9n7a1QJaUL43SdwIZUKbK/0xywb4Df8RsloM3J/xsUMSwz7gO5H5
OeF+9SzCOCDnBxMZZvCAn1SZPCQmbctoSAgDGJ5AH631Xr1P8YeyAEBl6FC2kdA30DgL3yyKbFtO
WOrnflj+TaRmQzbc5eh/pOxuA8jyBf81jvv5Q2pCVIURlO360gnxg4Pfj5jyCLt8DOBnI5t46xi/
r9qUhcir2485ifZU0sKZnX0GSRbjdPnDoOp57n2Wch6fri0gju7ZkeOpJdnXDybadUOfi3VRgt6O
sw97Auic2PqVp4uvgMzizUjtT33rPvb2LuoN2y/J5Z6merF1YnuMoz3Cmm4b0MTFL6W3Ozdtv1I5
pBw+qYAz4dR3XW1exY7l4bJM/drRgmMm9QcFqYOpCoNCIKdZFLwwmAIOoVF/1gTbg3JONmmLLjpn
8zTpaKzjMX+3XUdty2VbcqORdR8TGvv4usuSXZVDVNTYMa2R82Rl26As8vabURypIwbCqxDQYk+f
rpi8jIwp42jj2CkHhl10NE08SLzhuGtWhqQ1d80V8fR0OkzvQYsyiCd9+4W0i0NUBghGtye1mwyj
Rc1jk+ikI36NKTalfJ6F9tUArCOWpDw0wkvv3Wv3UY5RAQoWK0iZ2PQ7wwfb+LazpL0tk/ku7Gq1
JsIjGKPxPM4rPiKcuNq0QW9npatpUTCL+hTMeX8qFeJb16jEOnZDgRVLFeuaAHHLFQK/mnXfGNZn
aaWvYS4D/GmT8FnVeufeosG6M4gTu0IaBY1mocGVhbJONl5wGH8u4fEMfISDjTS03MNYvaTtPB4w
PROVZ9WfeOKJw6kwAATdraoMxcJAiVl2NHyqRiOFQ1WbMCSMViGRnFrccHVtrgotOweTRkoEBoYb
gr6vs1BBcoobcbBncUPjgB52Mu+aErYUi7GIunqvTNlyLhnEVtGhB0sBcjgcWgrsob3GVhJ8RTkj
thGjdmJ7O80Osl3AfGkjdG3b1QDraI7sRis4a1rInmXwNsCjCWLGfpBlYNybWXkgD8LcjaF8iJlF
7WFBYDRTwbG0bLkrSGch0nU4Stc7aY4ebMQonyQdQsvsZ5xuQsPpO8ijbrgfSUXbcWqWZIfcYniY
2qtS9pxa1AwHtgMflFfFGn1XeuWJ+FnObbSBUfHRZqZHEGq2LmywF1NDhyyI1C41wCFKSJUHDsKA
9QqvPaADESwl7xmSClyMheYze4fyiyl5xXc4vWNxi3865dQt13OXffRWLW9kR6pa/hkIK33Oguwu
zoxPK7O3qso1mrHkLjTBNkWg3UXDfcZbAUWtarAeLqdfbRM49pdq1ItWw6cia9sPHExHWalbu5p9
WVTNlx3mFKaeA+1FVTeD0tkpe7Liqnnb1+GBdYrTVBG9DAlE79RA2kdi8W5cTpxfsauKsxnHb1XJ
vpzTro7JcVpcdUeyQcq94ZpHGODMVGpq66EES9NsyQkBtRXO7waH4ZFUOLtK0q0omWLE6jXQib/y
UvXWwrZbB7Tw1lTI30NTwVhvC5hF0KI2XkzTriZxYt0NU7p1HD/XeL/OQ9cium1ZuRqerE66fBjH
Dc8/YQzhXFUsNk5pznSHxYugut84ff8oQoIn6qVNbJZxtelK9ZjH+N5Va0/0nEBbW1E3rRwWJ1In
AsKHC7FJ2ugJj3IOEcBEO6sb/bqZtcIHd5Yg6YxqTOPTR6PyH4gE2L4C4JaNADrqzZafMXdYI1x5
TmNKwGEunruB1800unmTOeW5FzU9Xn0e1241PArM1HtCPuRmwkiOlzNorRR7c3CAFT7yh0Itu8Tv
iv/kKdNPQay5RHP//6/Tf7N7Lz/4m9B7+eWKUmht15EqSJ3BwXu58vIzVW0jtLtcpo/vTuvfRwzS
ipsul8H6c9PlF/7Xt79P6e8tFouNDoL5P0/3n2fx90n+fUT2u5YIpcvT/ntNSCroxqnNLruyGwKQ
LndzefS/T+TyaHpkl/nfAPHL7ZWWUkJcvq1Tm4DQy7d/7/zy7eXL798kHNJrtz1v0oPXv4e22R1d
IDuHIh/1g5IjplsX1/rluwDtw9/vfq9z5yUR8vdygsiKrtp/fvLyHZlrkEf+c12L02oMEqwTy/V/
7+Fy699f/n2s39/7524sbZH1yBALu00fHWqYlNQN4c3vE6l1kCvry339r2/Llvfq9vfeYISGvj5a
T2k+cDTvUzGBpxQ3fAqL4+VLsgRMRsuXf677vXj5rlDOtZMWnv/P9Zffv1x3uZPfizNVKGcfMP2X
W39v+H2w3+suP5LRyKIDvzy1f+7rct0/d3O56KkanFJrRWs6ILvf+/v7514uX+6q6KqEbPr/+1f/
/aH/dreX30ln7+jBJ9/Zpa2ObUFZJk38yJeLToDtz1q+/HNRgDPFd/1/bx6EnwCJTbyl4yLAGVx+
6ffLP9cJoF0rYzQtWGf/8wj/PMzv7/7zUP/t56QHggdV5//cF/rC+giw5HL15RfMCpvs37/s9w7+
1+3/PMjl4r83a15e7acE+sZ/ewl+7/b3efzXu7n84D8/c7kuQkFG1IDx3cUdwKY+QkYoGaGtikEx
+pC50ajbUA2x/3edGoxnzSJDaD5FegU5iTW1pIVHqDvZSSbxexE7ON2HfKunKbxDLKi+bWjLJpZu
+cB9KFwHO6a/zdWEDOnKWr6jW9eYHLHtatuDXd7xNwMQp3UmXIC1QSP23oJrAqRfExsLqZqWpkMk
3WpsUf91NiDqoL9pZQlzm40j6KiZ23y6nar+ywyCTRqhJzASxdmDOSw9wHqR60KCcmGOFboIYA2K
Ly8bH2XlpX5UI4rIxxJxUWOtJhnEWz2nSgrTU15iKG5ictGLuYqubVRQp3CZw5RECg5Tfs4JF0EB
VFsbYHIIAiiFmaLDzEpVcFfVHZwW8FPOMIs707X1/UywrGFzXB2dF0oTjjYqxSbYUujobhv6sVoq
MWbgfc5Rn9d0U3JW4aR3Y+qwTJj5aNtAg0K89GMwtSD0n58MMzsUVXVCpUtQTWu+1QNRruWU+RRQ
8dZib6dCuY5CJlJJRNuNE3u5aYvDFHXXdCU4Y0DEXGlAZDchkQbCYAoQKDP2h5rXzlLGHlhI9Bgy
Q8SEPxAS4oLJ4WDeutNN2o8/rcMLA6X9jZk649Heuw6nNFnHcJku4AlZwTtgdoYRU0SInhLOLU30
Uvc/SUABKQQVwThb7i6YVw5wmb3SGX9rjbuLTZtXmhyHVdUO0DnG4ZlacvRh35IgodovJ77NQ4b2
6AL5XZtW8s7Qpule10BXdoNGZQ5fB/v0e9t70Zbxfb6vNBoEFVA76D5y2JmLvRmNxlYniGMdomvc
g9weYw+bbcuTHmc0nyFWAEK3+UdXvkESxpoZJCF6oQs6LOOzpHRO9pH2owCQbZrxtLyD9MRWpyya
vxlhUya3jAdq811pTnAu9e5PDSR3rfPxWyMD7FfjhFQuisBCmQLLd4C7hjHFsGnwhpgtkWcZ8i3D
TLXdnAr0zmpiKJIzW0T58hLEKWJ+yFJo1oiszCVPmMeyUZJtCgWLvxv7iVg3Cx2d5uchcUeTVKu5
dj+rrCBrQYQfU6/5AIq19SCpy6Rxop8QXUUFVi4v+oLqQzIizvWtHOdXr55whZp7qX07HmBkPTbi
gyFFDoNc3M0qcAHdwJiK+sdJuvjTvOvOpfouNTqvad9A/E7/pFDS/LmmMKbxWPma+xwtFbSV5AEu
qaLbkIlML0Qrr0HzuGtSImiKSwkahO5EzvS1Ex9WbVL2TE6/7ZqHNq1JkB1ILKJTaXvVm1T9mRka
aFND+Znqn0uygdYmJOt1E5ApiB6e84YcAV3g5kY+xbgjcaI9JD9BnSzv7cR8Juq5NrGtZRlnpDav
BRCz6mi4Eo6I7PbSQHAJWekl9PqPIKwbpsblVzK/gtoYkKlFf0QMPqPVn/DMP/W4D66KWAFVuPKk
L+ze+1Bj55KmTf8VMV5SUpDbgf5TZOiphf2WDNYZXeZLn3nXUI+AgMrhZAj0d2o2k22PpEVV0CLQ
h9CaAlsWRTbJoUW0nz5taEhB9pgW3bsE8g/6fLo1Ew1qD55Bm04iJgnWbpNBGJR4RFKA09DCbELe
E+um7FDHJR89L9KqqRDCYLM4gHCPVti0MDBzRiQ+LQMNdx215ZUB7zS3gjvUKGo7BMCelxEySOiN
UcCiKAAWoMF7HcIO0OtC2W0b2hFtm79UFnBWizyNbEzjTZhCLbEbQUNmZCKGyn7batmznejQyZbm
9EtvM/UlPBIrJYKIWP8qtfQrj/U/bW3Q5WiWtGArXHVOjmOmo1zLg3QdS4Q0bsZUK5rCV4lKgfCc
nGW8fBBJfa7bifjd6brqaHS2NKz0gScc6cQgYr0TSm+2o2bT1xTVDXOrVVwCGjackHNrOB5KyaYA
wDu1Kx+9CO1RhSU/IU6WqbrTOpiHsvIMCvcnN5xDXdsfLejdcjRvIQkSaCuyfSSdehUGuO47cAK+
7Q5HxWQ9tOGW1+y6EIgTdO0A/ze2xuwGcd+EvqEYN4Gh/XFrBnxBP+6M2GAyMKBRcmzAdM2jKeed
o3ITso++s+YBIHTxVIzCN2WGED1CHjLVRLlCgSu18tUTAM/7dRi5K6uq79EAP5JoRhyvyjZm0z5G
zfynHO0XvURXQ2s4t2vfDonscyHE0HCVLVJWadsn2ERrt2yZpJYMZWyTmIEAhUps7+By4i5BqfbG
1P7dC7NHu+quR5tAJTEgcCXCx8ze0pH3RAIOVe+oDYyepChERBM+N9hn1iat9NtYa8h25fOZIqfN
9py6UR/CbPFjuKYuz3DNZ/Md/sZ72DITdDIkoW5JmyBm4punfwYnfjLq8a2v5++EIW0fGru5j4GW
5I/MV5nIEftZ4SrtYo3peCr5YkQP5owgpZzjfptK0kJyDK+mF360xHuFHbYcupvbws2RfijnuwX8
sCFlC4gSaX7rwmT8JJBbaOawqgtBIM3iEVLFXRoKTkkIIyCoeLvR9g5veUu8ds1YsxwZ02NSC9fa
BDUyItYB6+pVnXWclwME7aaj7xcddQ2baVU56ZWy/ogc45EYXol87g6ieokrQnnFlD17jXbFyvcQ
N0SXdZ3DSx+eJbTh0tJ3Khn2Yxn47RJv5pO2Y7FIIJWIsVytBsaE79HEYLBzqnPsLuoFojnBatpk
RxO8VT5knYGaQS8wqfDpheL+nWXjsUwHi7yC5gVVyLXuqdsObqHTDXeVCt/J7WQM4tGGSobszfE8
9AeYPdftTFPLMOkNz7w3UlPYKxaxl5qgZCqacesa4pqP5M7spvng4Uwu8zPeANQ2mIHwzPBx6V5s
RVtuzgCptGF5kyU0SHD58GoCkFgZIIJLO/uuFuMKJL0B6XX3FNOI3zcRUxUEPQ6uBTwG6M6LsL9C
uhWt0DC+Y4PZsOTqvp0vqKT+ZDTeSZVVuqkDtPRZjOeL0bqhoSvAQp2nqFPdEESYMVs0+Q1eZIeX
0YGhwYIu802nO96qxcNOn4XJav6AnppwJ9JVfDTUK4tk9HvVb1Vgq0c2OCrJO+8LAEt3LWHYk1dn
7d1APWrmxGnO697R/IK/IlZSDt17Q5pC2LtMNeKJW5HMQU/cNkxFshJQL7J5PjwUYTWawDpkfMas
D0Fqnu7zuXcP7py9OBT1FTt411fowKmNp4GPZ9mzGcbXJn6sPhxuRi/h7VLH90DigAzCRELHQIQy
3okwLn8cOOcrBKy4zoynoHXPCE4+iS69xtsJY1RiEgpi12fce+rCmlAlgutosvVeeKYEIVDaOulx
+kyt/ezaRrW2Qok+Wh//0JVi2OL249n12GrAoqZu9xFCmUkc+04LE9rjdo10u+bTAf+5oXdrgWGi
GM/SFdgRZ21npp+E8Q/Jaaa6skrZrJi7E/kwDk8WVFCpWyOFlcbeSi7V2iafYxgZ9sLcN+iNM3P9
pCVG8kLK0aaemWLOUb9Dl2u0zLelWzyhIPrkpFyvrbRG9iqZ+Du8abQfPdA/4jI9BDbTwThSV5V5
zisB2mmJwcpyCtHZChHcQaz3MOUks3VqOu8RxNM3ox3DM68BqG4X6vaEUxrwe7VVfXhLzq+JiKR+
G5vk2BXz/WzQnOmr9xq2NbYbRGOijJ4qE8noWEFmHxDQ1iKk7sSUj1YWA7iLloNg+gBxCuOVed/b
0yoGOJx0pJHACVqbcJh805gedYF5KeETGPEKp2YcLpKzbwtBySZTzoozYiRtlCDj+zwSS9o+ZQ6f
UpLM620ueZ3MwTyHY36asDIvhySdcqw9tan1osEYMLGRIVftX/X2SpO+DSx/xVzrwSxNvzc5jrFI
QeoTLj7Q6dldvLtDsK1Ab8lKM66MqH3rI+NTt7XJD/T+QQAunpQkkCLMsnXcUBFaHu/+Upu8LYUJ
SPyIwCJqfBUj6StT48dgXLGyx+6bofZl3VzFNdynSRd3Mer6VVQ7m9Rjdq+Rdgw/TP+wXPc7Zr6E
VbA8GPqw7yfdY/Ig72vLQzolPUTFBta5tLSWX4BubhGQoJtw7AlEtMgflIgiHdm71AEJwFgPCQ/i
jtdE1ocmUFcaAkXCvUxsU9UT7OBTJOxj39QkB1E/Dwq2FObhGoTQYvlLNquync+0Al4r82tCklTl
M0E/JWIyo+3unGJ4c9rhT5yr/cxQ29blO/pOawNWKCU0rV4FY4Otbx4YCPDmqcyHPnXuOoahqynJ
Tz2OJY0Z5apMvLfEQn+C/ukxUPedKRiEcnRfEd6SMeoLAH0Wp8wyr03J5JNkwq09gxJrhHNTcero
AUtsIqYCnjk86b32JLyugBk83eNw66HLOHd54DEIT4IDR61X17t36bUjMskdAioXw4JKKLApMG0H
X1Kil5tpsJYM6lXfdDvlROiHcD1nTzUO0KNIgj3vyXVTRcZ2TIh2QW7Hj+pxsQWmS+f52IaYLmWL
zy8kVM7r8J6Cvhxq8apl2dFtOn0XjNOuHAO/7DNML7XTIalSf6K63UzAragv8IRTYAzQoagqOX0N
NyI9UElbB21RnvSxh0Kmt3kYe0u9Dwzc8F6L2kCD5yZfkxO9RiraThOGZI1sg3Xi6YiuppfSjLNt
oO8yMCSrogfO0+JqsRNGe2b3mhZM2AOmnZsg4b/mEdDMhjDgdpRYOJ09P5Ys4is7fRpHdm+rRNBa
DZQcva3W3v/j7kyW5GSybf0uNb6UAQ4ODO4kIoi+yVR2kiZYdqLvO4enPx/xl52/bl2z8wBngkWk
lFI04Pjee61vuQTkMAQgEdjxjlb5VQVOuCLU9NqF0VaQm4XpVZ2q1PxYQsSDKOkp2tAj191nPE4v
KSq2rVZ63qrmivc9DYC58LiUxrG9FtPWy3CrTnGI1hNYcpCSZaGVQbiuA9/KBrJVMdltsoBeSBx/
lUF21h00TZRgNmW9fefZ7iOyexfQElTf0vwaBaaO7MVgdr1D+PbbQc3izIr+iZcfUlF9kcxpb50y
+0oyrL7jMG5rM7rOIULVmsO6Xeb3+nxrIm/vPCjuplyKV5zK77EZbE17+AOS5Rp4+Lxi1ijDafx8
cF49Q52IKUTJUVPFl6K5DY2Frozpn8P0KvXMnba0wqNqOme23vlZTB5PjIBRMmxeVdX4yjWKGsSo
ELmMlvSbcNrxe2Rw9AuLNjoYmf6CB1XbxEz/Xi1y99AXB49d9OWpt9oVb+hnnp2c9I8e6oqNzoKc
iSBeIepAkYSW0qFaYMPLtYlmt6x3dSO34pcuTfwf4lXlPQj5mBgJPjyaguJRywATdpb4OcD9MMJx
2BChi0Qy88IzFoLncJZ7Y9G9WWHUshUmgwnBCKTrxaSIv6sXOX04XI+D+QDD8rH6ZuENQsR8tTir
aHjMLCo12YBZTcYaCYH+M2paE/R7ebWz8VmhU9gCdXtInOEsPHRkLjNZizHshiLwPGLzVpN4Mt6R
Ur87OJdbnRMztV+dSD6ZJDzgz79E3rxLuyV0YTq2DVdLiHXaVftW6D/7zv7QHCQhvK8Dpqotblya
MaQ7Q/6MxUo3h0PdX9NaXloWAM8itqjpjF/BUrwSiHOeG7QaRnlOTbDp2tB+VrVatAKvWU8ELh1S
IHsAdXQySskV4mxhF9MXpbefddxUNhPkMug+Cmt4rCLQnm5iU9P0T05mnRBZtGuGFOypkNq7TCx5
YZq2IXzjmw2AwVBmyVtJys8oj0gNT48N3mI9tb8it6FPRfbhxsqMcKvI7JuqaypTtW7q7FANCj+J
Xvk1Kc2p0R4bCFcNGTt+kuK/TTrxEQXFYxPbPi/h1Ec3MgWv7TyeCw36TQounIytWzCKH0Gn4c4I
/syF9mwunjUcO89a+ntA42DP5loLdaIERxNtZ15tRGd8On13ML34CSJOeCiL9Ksji5oPKvs9GcMb
mZUsYQKncVvynuPxSrDjpUziJywU5JzKd32ROTslCNhq+t1X4biEbyVrLffSdTSX1no2HeTN/b1T
qXaKJXMjJlqzemzCiCWRWIt+e1iClpnqOSezCBX0j9wdrZWja7+ITjnrtQdEvLiYLOFAUXZdWSIx
INF9RLBIsOLPOGus9Z/arj5tkX0EVRWwgS8fc61eIWFjcZG4YwLMH7I+zcXoB9heJR29LDWqk8jy
J8SQq8JBQ1KgfplGLEyREbwlCapYu4f8Mo/OKZ4twZgaMb1WhjtZF5D8192skpUDYXQ7kwCQlcW7
tOrfSMdvQx64fsx5yhXyhtuBnOR+4xUlueAu4dtNsnZG2LeOVqxFMl+1oDgSJDnvalv4dg/ph1ue
5tvZ2jW5ulBRDnt7QGG+6KmVi8VueVOV8H4oh+YNmCaqcnZ0nMXFRWSvEGQIzCwfmqj7GQ1oX5dT
cJ7APxdsj7ah5EShl3/F7gcZcv4ZON2Vzu0taAPIkoE5sjoZvp1UJxDMT11k/sqVtCj0Ira1Y7Vz
vdmPrI4bYxE/oV7gPqzTlKF5XO2pxp66Kf9Zdckn1e/z6HbdwcEPIgqCRiEI/LSrc1MFv9geEAIc
sUUJaNSfNdfyG3RUa8T2KSgmc99oEIz1ZBJsGerwnE/auXQq7Uqt+aZyertz72yJdy02KC1GanqE
OBhq6IxbWbovmgsp4AwI+AdgWGmf1L1EwA3PVkyUr5q1a0VVfgiXWHDcYschHikaNXiKU0syXILo
vprs3bTwi7UMLXM91yGTCIdCzY30XR4Yu2ny6oOtucjxJ89d4wCDYTq1aGogc+zuT//6WZDvE65L
xjeE8sYpWuDK5F7VEcHo5OUui9xNWKifrhVfGPz0W+ngqaq9Ca49Ife66/yW9JEJSgY2IHptz/vZ
zgYb1d4K6PQZpMC38nXOmnY3sENvRu5hQ0MDMu6eyGF77zsQUETv4fbQxoNlDB441T+OA3l7yhgN
1fSN57YekEuiImjxpmg9gPVSsLWXo/GNG5iLhh12HgQfRKOAzZG00KEqgZglUlBHgtVIliW3PuIc
WZrnGqJNd+8EzmfkmZhfAAhPLMJBHxzEHJ91i45V55lvHuRjpAh4hC/18t/FywRGSKNGIPp79NxX
14KI4RZ7C//NepiS86zLH3l1qxIwDChrnooQhztGpkNTWbQ0nRsexlXjuF+Nsh1uhpC87OwxWUYH
npbTNlTNydLDEReE4Irwisnv9e7YD+ge67BWKzCxGzbXI5e1OBSD9e3pNtUb/BR04iDR6YTKoF8Z
TtVyZglnZU4Y70BI3Zpk+Knylu2QSrA1ivzPGM/tpUu7XUh7W7eplEXocYOdgLDgqvK9SP8ZT87F
C/+ggkpOerN4ESg4q9gtWB6Tp3x8DQS2lMGlRotC5LEl1m/VlaiES5QZJC2uAPGRDU8ecBLrxltK
QJGbdkDqUlos0KDsnRGfLBKuVnKwrtTYz1LP39rczXytwWAwGCAoQrjluWuSG4U6JUGRyZcYUrTr
e4vOIU0qdJq0PTH+zhmzEizNlVYfZ01elZ2mO5RB/JZ5EszCtror32cMiWDSl3QLhitDyG+1C+Ot
I7el1IjHdYvMXadSGn4wD89GRtazLkBUDpB+VmQfQ774Iof1oYHfvc+mxV2U4RkxrUOXdyA3QwZT
7UzzyXHINqPJx92m1DCb0jHLSAUNk2HZQJu/bIn/lW5luONvNw96jmZpNJG3LaOn4HdNhwXjktbu
o+6McQDTIIbKkOCcns3IIxjJGsgczc5e17zdcB20BUGT95XvFXbDnp+xhxxG99DXdPziuR+Zl3HC
eCJMYXA0G8RzwO+atH+sc4ZArd3y1Yzlib78JbThKvT0bVSGHHmkrcleqjokAxYaqqldVFtgB/pY
v3SM3XGUsog5poPHJr4Uln7zKkvsLL2vt8NE0FGdYNBIia0hQnA1h9wcwtBqTyP99tTF0pCk6lUW
+ED17oWpGd8/kX40BHK6PS2pcCVtdepWZsvoCxsxbAtdkO5QF/EZHLJDMPoCnRdKOzWcxTDAgAV2
yD0pIH56XuEX9rL/LDviL4aDnbKSZnH5WshZ7PGcJSxh5XS02mUmRCTFqjdyfFsOgSWdldmrsqet
ZkWcFtpI4jzzxrzjQqPMkvZrnmEbcwzg2a61LkwoEfZY4ZvlEm0rd7kkbxkJofhPuIRF1thryyLA
lw/4jL/2rZN8toHRSSh7KRoaLvtNrl4byTuubf5LM8VgpkLJssZIBmD2G0mHgHsxfLs0JU9h+ajT
QuGMYtDNtwI8tIXyCBLBD/i/jWraipol1Fh2WQ6zHl9Cal4n4bC3KNxXupYT+NpbxY5hsYjsYush
w4yigf+vftel1f3IzcAfkukNHMO5GpwBakJSoqfEWlFMjIhmAAIqnvlL2h8r1/gEbMjmQsIRJpGe
NLeZxqFHvjEAC9rmsvqCF81HNCUPw+LUdQP3Fba6u8enNPhhXVWrDg0qiPl63xenpuBMtgNcU1xI
kFnIU52WsEpVmAfHxNnJtsLmnLMq40uFJF2ZfwbS7/qifvSqxLft+mFupX5sY4zlbfCOdo/ftkyJ
ofs5gCy1URVLZsaOR2rjcB2ZMUv8U0k0+G2k/fIay0Wq0Ohr1jskBZbm+NnsfkapxUyHsdcaZSx7
jZm9CBkOIXXtzixZK3M1pRtu24dEBNNRYsVZxZQ+VtGzmQ1LRSqItsuq+KnTMn3buA+mpbEx1KfX
QQGoanW6wqp56QYmInLEdxcWRAOPHngdlc28+vAStd2vTDIiE3/MIX4AhTtRBHNXHAb1ZpmUAz1+
tVXkET6WkCtjE9Bb4kpYAtBr9ipji563HH4Bj0DTHVzSnhhpq/8aXRr6VUILfgi1546mQGlm3ooI
N0nzQ7wM5P5xl+tyHy3IO2kQkIecCXJYbB3I/XvUrAoIjQ3dxpnJDi49+tfGQM0HNY7mf1V868Do
u0FnxyLHvcHas0uLEtZn9oGjPOB3MZdoLpWx6TQ/eEcJZxW+oqays10kwHjO9SbVkn2uwxZqAvFQ
t15yLNElr0UNH2mJ9am8E+dRsTZqvDZRN45XokSE1SBkUaCzov59msobd9iEXbBYYSqJYaIW6ECW
7K+yPeMso+vvJdWDPldfSYsWpIuSJ5O4oXVU03qNiBXjEY0TDHT9rZDrONc+6bWPv7Vwz/QVGbtm
XQeI5c+zKj4BVxtXx6I0alqycXDmJIY+70Kodjey3tqbTfct1zzneP8RPpXPwabzUKWSd9u6z4AL
1D5HIL5KkUDQIErJgfEgCzbDtKlq1uGgIgmX/DTOA/2trSLI0abprEOxdyWeMWv23sI4AirT0NMu
Cenwm4BCJh/J7klWjSrrA3nlz4NTzTsTA5I/AFNSKTkaLHI4rBsA71w8uIhdLEqdi/fXYBLHFo41
VqKyp/Ii0FM0bX8dKvcHcWWErc/4VSujuXZeV63SGCQlv48AXusYb9RjcmuCiSY/bUYchR9jb8Ak
dRjLJ73xKmTtoO74XdVFsIsUBusSdFnj3HImYhss7MiJUc4HlbYdGLEaGRlNJdCyBNNWIAes4SRA
Nb3a5kC1hzi4AiW7hJJahbIMHWwFL1YjOa000EN7FflNsfpmyQXG5rgPhgAQ3ae0YSQkjon5p8V9
ifgDKgG8mcHwkAS4xmObIPKuyMOtloF/qw33j2MPeA+7V9WhNLMathvOhMK2nVifxfxlKXffCOis
yR9HcoLOefZZK0gautOx99NQ/RdTeBpF9dKkiCk6Ti6zfVZpe/IaFD74NH105i9GCtfA8axPa2jw
yQsDtJxninVgOmczrFYZ8xd/COXBQ/JzrBL1YsxY+MJKY9pe8gE41hfcgF0faWucItlWBW6yGZPs
GUIEc1MHJz8ycuR00424hYaORPArekCBwqqyDsbZ781uow0E1vYpkYtFf5iG4Fa1DIgdehGpoZDq
OPyb2KDe8sL+bmZyJ8EbsEslLyM6YUgGxy+lhiCo3aYWPq102Z0xR7nJJMLSnbYYNgexr+3uYEBM
6nP1pE2zcenRApmVzW0g3sOlsNm8i28zFeCMYUVoBNbQ50q5GfC5EX+e14ieSAA6dczS6Lm9m1bX
ndF/stqT2ap1nbdp4Sh7VsTZEj9mJVy+kLW+bHatZRzkkHErB5DsZ0b1O5PELAUKu5KpfYd2/05O
4kcHUZmz3yR6ju/Fisc1Pqh0K+cWXC1NyCTJfU1LmKAJ/HxmCRLEwsVGh4GJrb2E1KNZRvjECntM
uuSF7/+H89Hgl9yQgMD/59L0J+YW3yFllR1+q1b9aE3nu8q6N3dqn5hCQCElBIMPvWPujLuMIHVK
DmNR7zBH1fBcSwu8kR557qrP55qSX2fq7ATiVNXGhxGMYJYKdGLLNKvoQoQvmQssrKgOg5KnoTlO
Yto5XEEF6r2chTuQ2k/Rx38aEyc2LGu1KwE1E+YbRM134bRvXhXSjS7KW21tjYA7J2s6sVPePreG
iwIogXd2ZHji926MpE63qm3IRrUmF9m3F5sLi8+XY34z0HT9aPYuCknapjCszywPHzELR0cYQkdl
z3dD+aUCEMbGPT9LQIFpUec70s90H9mcze4CYmMhd8aownPbVfU2bOsf+MB8wkC4/FPr2FCUhl2t
YZQHPZB7dccKj5Es+Y4grmFa6A6iIDM8AKdoSbo4S6IEYunQ16YRC0TknehsrFVLQqRrx4avnOI5
qpoH0ZN6DNSBlxFvRny0G5du+bqh5ycB5q5qxuXreIKh54j0nMj6MYR1uzJVxcRKMcRQeUKzKtvV
nQagpLp1s25AbSZVDm/iBlviriD4uyxAffT0hOMC8k5H6p9L3FwMv3odRHXh61V3DF1SJ0IdoTqK
IwMAow+/5i2mWMwUfpehZQvQhXDg2PQDgPgKGejVCWAFL9TijTaZ77Krb5be7XOCyvzOYL+bdbhD
2Fdr6yIrYW2PD10oPirrFApWTRWPDuOwPx4ah9KyIVYO3jeZae80v6zafWWCslNFyKwkPQmK0ihk
G6FC8+Yk6haNSKrHHrWHcajCjDwl2gMylw/KxAxHe6rZVbV+hCsD2qwx31oF76amYWrnYFY6okW8
Ql6LWTwFIvlhsaZsXaffAfHfeZVxDLiTW4R89SUDMgkyKUnoRmKBS7BImDW5ncgoeeaGbHYqdDEt
PGO9Iyq1BFU9GFunW8IAaTZ6hUICoGVnSzVfQTJ8pS2zimReGfWPrO57LpoJK0z5E939V6zs734o
/QDSudCzaqdrinnZBMiwpmqX0QctWQb2GMhonmk3Uc7Pke2QB6T2uikOmDLrjdaZ53jUFrwsGp2e
G6Ld4rU9/0FL7dd6xQ2DQIzBs7Z2zR1WHz+QrD9k6YclFsBBeqCp+4glzOT7K9+WgNgG9AFWJ+OF
oBjUSN6vqEfazqTzrIFJWCG0I3glV2c7d5/wWtHgzt0XvRnOfVDe7ij//61hBaaFger+Dv8KBPj/
wgpuzTepV/+eVvCvX/lXWoFhEDwgpaczwqZ5hXzl77QC0/qnLW1bgk2RUr9HEhTI/aL/+w9L/tOU
/JknBNs5W3i8hn+lFVjGP4EkW44jXGk5ltS9f/xHOsH/lFZgYEj+x/8TAUJbSfASCMDiBMN5Z+r8
+ef7j7gIlwiv/5NSiaZAeeKHIvjt6gAoC5xtR5nhyGnHaT9lIXnd/Wsk6gD9OxZ/C/AEaIOvUI+Q
fMUWFCsDB9rfB7dEXBgkDHykbSDyEw+xnZbH+6ERiJXqMtslsN1R2C9pa6qrnK2htEsW9iZJTxxK
p09oGSTmpisb32PEfQB7gGib+QqliqSGUjNO3zBytm06jH6FwGvfi+EUCOszYTL5UPcZvibhvRYu
/hNyEWqJMUlyNYTj9NDXdfyYuvkB5fPVUK57NtscWkva0I0TH7GMjkSbLiROsLK1hjaKTSDK+Xnx
HTWLK+L+qF/MR9JUrxU2eHR78oaRvdpBtr2mg56etAhJ19C2X4EKPvVIyKPK3MkvKxpR5N2OR4tc
QKytsaTs6beFMdqnajl4AyRYkb2Pedicahb2DfyWYh3ybrTkaMdVeRTLoQXG/NfT+yOjWPZGuFeD
5TsoQkn6HGpE3G3hiRsS9pKeMq4gbRQ/YP7Xe/CkhHZLwdClbrhkN/Dm9IUWo2FE84exi33IAs+j
SM5JpGcn4OhIeEsUG2aTOkcIETbMCPMWW83G0KxtajTqaHBHWYBIBH21UYaQTh/AYwykMI2Mc/uw
bI5xJw8h2vJdYRfIKAzkVBu7l+ZKjU5zCmZhIjEkMZgMxK2Zh84Ov6dxEN6/f/T/8U38/e2UcWrR
eOz/CJohejUFe8Nj72AA+sf8WfTH+0GR9eW7pf2tOwjoV/3YHhFeNNju7eYol4vh/ujvg9Ki9mhm
JXZVktUE//3xfri/of94it0Rz8gcIK01ibeKtIrqKCXh9PjXw1mZD2OWIkcxzF/3JFC6xtXx/ujv
p2yQq+PsNNYezvb6/sWXJias+6O/D/eT4f50niACUoNzZ18uy/vF6MzkRq8iF7Dh/Yf3s4NInZ8i
Rz/aLifx/aP7+/D3z5C/64c0OY6L4wm/aEna51L3i8xFQrwc7n+SAWzfuNWIVDY0KdH++6AooCEO
cJ3nccM4vE0RZdhOhO9iWOibIoEfbjgwOP/tecYee+oeEcJTkbgxabSR1SuIV9l7mOo9sqbS2sQa
Mj+kdvOizp6P9nK4P70fTA8ZGGBYQrvsX4mR7w1MxtVQpJjMOkHTAHaEZ6J1Q4oPftJtGh7WxQR2
X3Uw/4M3t2QDW5r6xol7UIBCPE/uDPmsA7mBsZ4XZRFAEGdH3Ed80MsPkPbxoSwH8d+P7k+9tgSh
jsrZWOiS0/ILZtCauzyJL9wgNlldGIe0C8sTU5gSzajG5pPtAe+bg65pEyIqjDqzpX7GeePhPYNe
ac0vfLJ4SkK0E0csS8NxiLz+OHHBb4PI/lm1HfkFjvXsJkubZXmJ9fJtRzmFt5JA5tSyoN3/YIjB
Y/50dOZN01hL40ryBgzFDgexQY5uOj+2HoqxcrQqvx/aazIr6iONMBFtZFwxnOOQocFypwMqFXzF
nkEcbl0Z2xo8hRk0T5mrx/sw7V91SJ6eOwrGod47nQRI32P+iLEXOdUxzhcuakxAds3fqONuD158
RiWdIJicskvlovMAHvdLoRs3VPortErvIGhkYQuCtKsq9CPmcioodRMNDSWj138FOH380gD/gIby
GptluCUvMD2aOIxW8RDDJ+fd4SiuGBFOEgCuOdyQTp+zCikbFxGqR3Q2M1E2dphf+tJe6xB2TrGt
beinxIepY9pWqyc3arH42JRDek5ZOia9CQuC+5uNAqG2x9OcjP2xIvaV9kxE9Z9Or6pZPNkJ8mY3
Kr5SAY+ACeynpofWEV6/4wuS1vBDtXRXhke4epFvesPLwsDaVckErMRlyjiNw5Z8LgPtOWJNROM3
IRJxcqBS4pNxKVYFnY4Z418OpsNGqNkSa7VKqJrZZxN82aDELQvay9iK613b42MnU7rzyeszN8g9
yzAh/d1itI4vZa2amDa5mpP1YDMfpQCmEZ+45Fj3pVg3lhBbQX20dvP0G/yPTl9seu6z6ZY1cnwm
SMD0qSy2XSkcHz2P2OoTfH4JyMYzzH5vJkG1rSv+0anNHrqZuFO+eHUyC8AmirScWYRf0ZTJq5tp
UDaCqt8VAbgp+uhAloixNErrd3lPaYT+XgjkbJGkApoyRvIdI2qUHGtNa7RrL1N9FY4kk/c5+ueB
kdbTmDTYq5Eab0KgHbS+DSIWbIpHg4GkwT7pI5OEfDIgZRxDbPXWjNALuEhyqLaj/lR6dOhnmtol
zXddj7/SMIJjT/zzKnK0S3+H49TTeuB+vl/S9qDsRKjUB7AAiAE2A6X7QStA0YnMw24ntQsv5suh
z45MjcE9ForWmr+MQjw4OdEXlXNJMz5TqZe/O6/95dZ0D5V3AR16tByuWzomDU6+8DqKyN2bmbNn
c0nPGwzLJsKIhNuxPzOJtl9mJ9C2EwYZk4HdgRC0F9jThx7tad8oxJgWQoNMJ6w0oVoZoxHqrxW9
ltL7zOgx+q0eEkio2/BnOr/Py2TngIXYZAbTM8o+OgARXKN+6h+8GQLC4Nko4IbxMywwVKZZkOzn
jEFfd4ik8Ta2YEkqzfqlJDcaxwMkrV66OJuhWll/SHixH4vmuZmic4VB3HdC6h9wijTOLZBBBbIR
CQMc6Y9gLmynuV/Rp9NM9WCm3hMv9CGOQyJxtbG+JDiq4yk8QDn9ZnZKtlBo4gjXz0JHaWHpQ0Pf
leSjyCJHl73lIE1v1S0SqibXtUseYOhys/jEgPFPVXKLaLC/bctMavSFNdTnghZvbiLEbpwPcA+3
RPPqrdLrSxzMiU9milyr1Dh3vboiEEB0X6SPJiEHJEEgUhu6Z8IcRRvdwHqAK8LI0TjIH0O7VIdx
Me2g7MEvnsZU4i6DEJZ+9Ng4Rfy6utP+2rcxnftNdUN9jNpTQoCfrMnAVpOhY+61i2uLd9v+LaY4
ODUB4mmbObSmc9UzvUfOlKYPo8NWhgE+zkd23kX7MdAm3DoAheai3SIb/BmFOHX6mZFvFgn+lvcW
uWh1e/jCx5nIX5rYUJ8r/aSp1Nl4luf4qVZ/EWPcHfggsrWW3CpaY16lNQ+zC8JBW0dOYl9o0K0l
2ottqsUOADpGcCOWT8r60CMXHouMoGdhcsc+TUveaRz0ODZLiAXk6ywjELyeGsHdxGQXeBtHuYwD
9LjcO3FCmUN2RarKLWRoNmgjJJ6VvexP7s/vj2jdkBW//PFI4kA7aWzJlm3N/cDetPrr0f0pt0Qs
EW3xCtyK7Xde4NyiWbrSx6TYoNwqj/fDuOyN/uNp2Sv7QOB5YbLfQ8hsbOp5emI+h0UtIRKhGdv4
BMcdClANXUJbthLklmVUSXStWtkD2bTCF4UkUpSY1zWvnfw6ZedVGxXcGhxqTGXbY7wcZg1Y9v2Q
KMUO2GUbtC/4lsDntUcHGu3GbCHmwefpWEPBfGXLwbCHFAokAxarqo/FNLynoTb5wqSBgrlxd/9x
Y8QoIc2BqQ5IOpC6RwkO8UiNMR1jHeWzLZhwaLpHGrxrfk3ZjNShAG4AVK+ycWMce2Ns/u3QLbty
M8ydpay7yKX8uR+qZT8MtQS5vET1GNYwBIS3MAoseyIZYXnuZcG0TXPn5tpuxS6RioZWHg9FpkN/
X3bl96cIMvNjsLWWnf2YdrG+NpeHrF2RTgBud+rHHSPg+YoE5xTElvFki/IVYtiw5y5iwNTUGUcM
9WW2cuvZCoN1ItwHDRA6rSVDuyVO/NVHgl7oyOhuwjOxdSuwI0GX4GZYDlBVvudMZtvMJrhOG3Pd
Nxrqo5mmzbhBJaTtSDH7HUMOwyT8GZMjgANsgLQCugiPBqdIFCP1nMZc3gDZ7LHiRX4RyfeeLt25
HqAaRXF4LTw4L0OOPCXV0ORKObbbtjHfFSWXM7bljzO3huoJnf0615o3KGrhs3Tpw5Lma2+oxtHw
24XN9FCmlMA4T6zhD5FT5aUzOuR8GZCSdKkXdWFavmUzHvMco7lFfdjcRom9QpGjtGsS+8SZ57Ku
smTK2Ci4KsuZRA5phxtLi9TF9KZHlbUX2BBXvghvX2Z28mAZGPea9GrVh4Q+IFIeIPSiSHCgcYsn
joII9pzYtG3r4ZGpq3i6JXM0ErLAQDU1+k1bKvWY90KnH1tfhjGn/ueEYeTPJKSqGTD0jkJwNucn
LcybgwK8Rbp2c/WmuCXpVLXbKh64n6s4ucBWwoswNt/2RNPAI8vdWXc1mUxdK+a9mqwHaLKYJrMR
y6lGJZO3vHSbVBnLYwlGr3OU7O9hkOnziVXh0A6u/gz+jlFpZppkrrZfNaoYkvqIl8cisdUGZik4
1uPNBF1bw97xMHrOT8fFZNgr4zDN8JBH235MVESDM1XvjRf+1opJPHRTPVwLqwJjV2gXWxcBan3r
K+7mDAW5zuSbGutR6AxtiHfY5OxadmwfroNRZKfCHtjPuetC70rsoxJltxjFykhZqRKuKEYhRn1D
BC2d+Ebq59megJMmpnbS+3RCp5B/dkJIH7ZVQkmaEP7kZiE0ikw9prDw9gM3aWBfPlXzdHaUedTZ
USADpJU+NwYey+zn5CaUJyXfa2Yr+Js9xnVslADM2gSqG+8IYW3rcHJVwy6KXCTVNa8mZgdfsMzs
2nkSoJkZ7U1oTPyUgtWk6bDv6+StlBSyc9qdJW3fNHgkXuBHTZdmzz9b+DUALO7yCI21xtkVJR47
vjeAbiq9mXHrR3EQnF3GSP6UW0fHaB9TXY3nhnAF3Hk8okQBU6cBc2NmWewyKmqUPziM4zxcZ7CW
91R9FwLVMxA4P4YEHKIR6AmYTXpAWpmEa25GUE8nWDhl3F+8BGgB8u1xm0x+kIwD1DuPEYP0jlZe
y6c07aMfRqhWb/UCX+jKT4Y/+i5dahycUrce2B+yn4tuDC+RCvQfevELkXRCME3E5Conp1GWWGsK
F0tI88GAG3qSbLpt4ekOQbzklI1t7q3MAaCPGo2MhJcwvxE6lV6z9mPUQ9AunWgOUeeEz6g1UDrW
7qFu+CeypPwajXM2uHIdFpGzzhu4u1lIzoVu2btkmIxV1NTdiQSJdyczxNnrMWN5pH1uEsPmWyX4
3afX0ZO9pn31lTNtewvzPUT21xQpBM7u5KnvvOaKG7jE6GlgT2GNbef2R2jT19BCe7waSb6Q/tOd
coL52BXNGrs1EiIdKeVMeDZzceOB2V946ZlNCsbsD5HQr9yNfrVomY+Fqx7JlTUucckZuKiJ+grX
tN0xjsdWRSIOkW6kDCmi9BzvhYUmOxiTeaAE/qygTF6m0FMbghnUNsA7tTvMXsHEwqncTTmaR9ON
+m222DJyVJp8szF+iPInGLSZLWZ3iVvTuGEbMCDpDwLrLezcEmryFu5BvvGisdlUZnNTEKN+LN1U
tUcM5nx2ctyBffK5ptp9LMn7gK64nMPlLiw+rFHXuRwG4JeRcVTGB1uMcZ+Czt/DClnlSVQcZkn8
d9G39bZImY5psdoVdbn3Muc7Ydv+Yt35ZlSRkabJi2Efoyqv91MxvSdOhslMcikRFa9w6KPa7Coz
eMFo6NmHJJbZFROV/cj2eliPTZogw2YQqunEZbum96edE8xFsuvY6kb4KqWNKAJQBYMYNti9UTzX
iBineUKQFGFmspXpbrtcWr6K4f23SJ7XM57CDRLTilixBoB/Y17vWzG9Azpa2F236sv2lVmp3ERN
aRw9+w7mPFodTFq77B1aDQyIarLqNtzKzkMYh6STq1MaTzRj2KyDGEG7G7jlRs72ZTYZCJsBM3SS
wohDyz4Vkt5NPg0/nM58zaTZnYRm/Rd3Z7LcOJJt218pqznyoXf3QU3Yg6RE9SFpAgspItD3Pb7+
LjCzsokqy2tvegfFooIpigDRHD9n77VPKu7aI8TvCh8I2iKRlp50Yv+J1NJxEw44WObwNKQV1ycU
9FzGouzSzyDVA5D1CrHbZGML6jNUgbqRzEehTrle1DdGc1sCaaTw9RHTy356DCyBKB4HMK0oe2Uq
sApF46OBidLwNnWovYU9Jzs4cN8qhKG1gaigK7MftR4jFJdq+OrU5UOUlNnWqdAaof7FCDL6T/OU
WLQ1F6s24/AbJQQNB6Wfu0VYhqEn9HD8CqB5ilWr+chK6gcC9PEsGlwWrBgbYMwMFgH6LhnQHtSw
rY65FVZAhkxHFsbWaml0dCZa9tKOxlPXaTtVY82wFutlrevjpbN8gH1f25gERhtKIRZuvMKtbD5l
QrLjiqvkrdaGdKJyxznlDdI6BMP3Va2TIuTkkiuM7e+dpMaAUdY0ORvjAYsM5WWmzkEffplSRY1Y
4fNg1I/1wy8qYtDCFQABfLjcZ/QbFkfcD8e0QCyJ0LXoUu0cOBhOYtXUB8gOh9LA8JIvBywqgw00
zW3ulggqVKOhoSpf9UrW52KIw5Pg048aOSKdmwEUpW12SGf/axaUJUDPaBP1kouso8YHrRr2c6kF
jzGhnkPjcIzlzD+MGGHbjCN+70g00KrFMZgNpFKxtN1meoDcghsNEbkAFdBSY/oaEGkMKu9PYZ2A
TrAGKHsoMW+i5a+gbIavY8zcSAuKeWkRz5jFPd11x3iyoiDcuGOD64xhDcuHqjtG8UPh5mqb80dJ
3GhMIm+oUJOquJXB7Yia8lQnNfPtKk29lhmmoUXDDvChthGqdWDTLpSOjjACpm3VmuzjzovImAqD
ML2hMbEfbKUd+grLqIVxY2c3fQq3fYwZBQnDg/T4aToURdgrW+Jg4C26ipYENoTgQFW0s0BVAKhr
om00o2iyzb70nEKyXkMMjcNy7jdi0BC55Fq+v+5oI0zWKHTwikHxdy2fOGk8yOigBSz63ZxHOzuu
5KF1SS+MRE3oMSpW5ImHaAA95L6D7KzWuSyedPSKByewtGPMQBrbaHtTZMNbn84GV1nQ5f5o01HM
utncUSvTIG2SV7sa572TzdbZzzK1r6bsAwt3vdInTH6q11P6kTmTEys/Ry7FhU97dcMUOyYIu9gZ
6BVpfTOx9BJR6p6jM3Qq4gv35OAkWz8Ftmlj30uK21ZvdxZbti+xbGaVEzwAUxE3ORkR0fCKJmE4
IwUvwZjgxLNl6x5ToVikFdqDE8fidH2QdR/zdthSdMvOLk5ZJjt7yLicB5SQDJzrPXoCgePbzW/Y
bAmE4WLH7pvjdMrzl59aEb+NHA8nFvU9DXyuBYPlfsmwuNwisCYcyzIfSjCBpzhqcR2wZt2KZNyW
5jQ85MsDMO4tkqYH1bNSzce4RsDyUgrVnWxnMcbHtXlGZ5OuZ5xS9KJi7DyREXuFSoZNnhp3JlnY
j/occqxPWGmjcbb2ho2+LeWLW4ck+HhaR6R4pJPA7DCw7Oc62sOObAD/ZmBXOj8+Jtl8GRvO36IY
P+y+ig4mX+ptHhClkU0ROv1Oru0Q6Vcad5/D6Nj3MYeh4paMK2pJoyXcE6cjrnFuwrpgUQfhCNQn
xXnq2YXTXJSB9KsuBYF1TXehQVidhgAYQBvYycnNKRsdGrfppLobSWSdZnEzYGlKjFGyIf699sqM
i3CWau2NWiA5dJzuJHSvtdXXCWXmuavz6kbQOowcMueAPD4NjnkqaxIPNXz1XiDBIZhVy/CkUskl
mfrLLIIe9Xe8bxJiu2xVRF6W5fRpevTZNsFPwP5AkS+R6C0myImL53rMGPG0Jpo3o8jxLaGy5/qh
OK979wcxod91RDV7lcuPcBL0ZfrstmhTfB0xepfKr7qtU8+3tVWE61lhzQtpTq9K5sOwUkb0VCm3
+phl027IQMmgMi6h9WE+qoSxCU0YxJlTnzvNBespmDfPkyj34JbQiqRDeHLS9kGXQE77ouWzjpTp
peyeSl/JMw3cp8DgXpLCDoYRZCBH74QHEqJoEN8T6mx5rLk5ODpWb5MDU9Sht2vMFTJfE/dAW8n7
dqQ9NThL3KKm2ciPMU8C5kMDZjTfrWAsTnkltgFCp0MUk2Omc5Np4E/kbvGmTwWCvmn42pEgOsox
RoXIdnSycvbWLL4MkEKRlQbpgRyk51D23ZYMMY2x22X2X9zRDna9Vs1cAl0axIrJrWDwdCxa+6lM
Toatj6+w3JE91Xa205zu1xnfddp3Hf79Mff749+gqT0hWMp3dHNp9mZLL6lcprFdg/XBpwlTIGad
ZR8CyaJTBts15UoQr2ytJ2fFyCFOkRiDBuH6c9ygroqzwKN5iFZIDTRZ0cttjCGkfLftEc2dSreR
DSRL6gHwYrRFaH6jzXVu3y6TbmooJMs1sKQuQpqgZ18zS3a0ZbWDqi8xPLF9wOj4OCydMj1VAjQ1
IdqNi74UBXW2qSyEtHHckh6wPIRpfAvVJ9pfDV3NZOM2GDm4M6ZYJz+pWSk75j0nC+kUbvUCoQfU
vr1AB1jLFKcY/+aaoX+2gaJLG8M1yvI0cYaIMCE52MKXF1hoGmMzro9C0+ujIp9qZc4QW+mDPhsx
sIIgXpy5Frc/v2oYtIcBWQTJIhNdtuT6oJZfJUGNgffv/6ZZZrxLpuL5pzm0b1ElJaxGnJFAzOuW
X58VZT7+6cfrC6Kc4k2Nc5fkWEEVXCfD8fpM/v7s+mO47KvCNJ/mtroN4QaQJUZ4Hxf2lEjJ0D8O
y4PKUdylluZsehsG5PUBOgcmlBpGsmDcOWPdAsO4PC1TJp/Xh+uPs0kxGhMRuLKRNvUymU5NMOvU
AeyM5bPNS0+Tfv4iw0iuIoWEqzNddYbGTCsoeGOrZt0nw31T6q/GZGkwLWiaajoPybVfSg3SHJVw
XjoVE4zKZPkI5q09Xp8ly7MwT51d06KJXl5kkDh6oXhpl82BDf3bQ1v24WboU2sFAvQ3pQwukWNW
IHgH96tA4lQfvaRplrt4J9J2Qijz+0NvFefONOp9HyaoRhyg6u61I8xw0NgqEnsPWu/SRqSTGY32
HXI5Y/d/XNdlWgid/t+/pVP/qeuiR/pXVdf1F35TdUn9F8ewlY5aSjgGCz/0WcP3pv3XP7GQ/iIN
YfIqS0dTtwzzn//4t6oL6ZZw6LxYhnD5P8f6XdVlyV8shQ5MMvZ0DWFI+f+j6rJ5o7JIJ5Ro3rd/
/dOxgSYZ0nQcYaB8MG25aL7+pOnyB40FCssaLw9TfDv2dPHV2DDZxO2UBc6H1U3rWH7I3ngoVaGv
U4Xtpm/ka6UkDD7b7tftEIDls3HDB7hUyVjdcBwxe5H9XVpkrCaGEfy4EPMhl9WGbNz70sA6WvYS
sePAnH32CeG2CNzEoKC8OebGbCaLFRTBrf6G7DrcilzCd3siWQTQV8h6yITh25hHo2Fo/qdv7+7X
bf8HbIW7IqIR+K9/mv9ll5g6+5y9YloY/vha/rxLVCdr3xiU7c2aUIcAguE6IC8Dxw4QD03bA/SE
6YLnf0tNd6sH4cGck3fNwGURlxkSSra0BSAKuYqiKw7OqtRhViFKoCELfqynmg6U+0pHtPT+/rMz
E1M/faGIS5Cv2GgCdYHuz5J//fR+CIGC9OUKia//mqEAX5dWdo9jGqROq4o96vlLPnzJIwFStKyA
b4gKE24tvxSxNuyNOkBSEKQuJjpwT6JgToy2D0TZ1oV9QOXlLHOemTbpR1+WYmOZWNsXNTvRJ6C0
nJTONc3TDPa9Yc73kYFsOtfq7xn+u1UJmYZQx3RLOiD3qgCv0nyTDFhnw1G+Eoz1LMrWJjXA8HDe
wBFyPSOJo5Mr74KQOrspOwwZKnmeaQX6M9cq08s0dKuRnN01SmbmcKzs6ZElUbjWZ/sDVf4yze8/
pxyFlsSdxe+th/AiNaPeNoFW0xLt1cptv5k4THFTI9iJ/Yl8HngjoZkdCPX5Ug1gwADYQUIjO8LV
XsoKW0Zvap9tR8MuFK1zCdMOVyHJYnpP6Hjrg8QKOv1cEfTGxKGHl6oLb7Ldp9xs0c6NMFlb3gQH
f7WOOvvezvJPvB3xyhz6vYhzWF6T8TWZnsY+odAd7a8SzIdkNOxXLTpJiW24tElr63yW080pyUhH
TAlLn92t8lOSemsb/I+N5jjKmpvKnhFOYKFCSQnNPs+/zmRjYaMmK2Oeq03X16+0GPkuh6hk9TGO
MCBM6O9yg7XhlBHZuM5aTD0OMToYNqRF0mqHCxb9sm/Ada26+0R7lJZMDmlNcFSM6HJe1jsgJTJB
hCo2MCckyQ465S6M8q+aSypV1iJh8HV4niyb7wNJBTyV01vWP+Nswoxa5S/lZL/XbfMhUlqdUGuE
HGlatfm3Jo7uzRAYGsxGQs5bnO5d/8Wtyjd6GJoNYK0VEys0wCuB7Db4V07lzARt1O1XEUVoScyb
Sp/rdRFjNJ6wy9LCCValEexFiYtdn1lXAHiYwHxOnh6Sq0PVnLT9hRXHnprgvPhDWgKA5Dh4JFt8
CvPeUv2xU9lzY+C5DPTxq2Y42wr1d2IRW1/ztRC5RybHtBqRlY8BBBA5Cdh5YGK1sPNg3uFIZhXC
dOWLTMQTAZFHW5vPcRnqW3oU2QZphs7oFYhdNl36qHiI3eYrQSVvYdrv7SDdOZxJRBJ37608WDlg
okKAJMjloTEM8ESKMlTX4MMrnwur+zQXiPRE+tFI+YMomPcaGkpuW1+1JizXJnGvG7GMsUd1F/XO
a8z3acThJfGjU1LFezqXz+NUHSvAYsJxPn2HDcjtr7Am670wiG7I/QcZlzex0khTDWI0a85Dipyy
BVeyMkyFidJ3WXZl/T4LjO85Z96KKBTaG3b6zCRo5+q45WN3sbvqeM/NuahX1uivogYrM4M7uqIw
jZOE98BhylVjIoM8tS7kv2+KBVyT9fcTnq5oTO5jd7pVlnZgLb/BuZCuWFDBvkgh4Sq1LUAPTVFi
rYjIQq5WmF7jd15ch9C1/A/Tyc5aHj6qqa3X7jQ+l7RiN7OPOcof9Ltf/y4qQ2wxxQ7QGnq0+GuK
dmE5v6dmEXJxKkH+9PzU38KT2RJ7tZrt4K2vCmCG/fgdVwsjSJ8IC80C1mbc4eu7X16ImdjBP0XU
oj7M1n8I3HTT0I1eRX6ztqR8l6N1DiQLB080Ck1f1b/O3gTOjCUgerXS3wM8HreR0nEudsCTkWtA
6nL3hF01kBHxM0ehU+06N3zyB8fAmdx5psklM2xdljHQYgwbLpVC99waXyxwlHGdbhIhbl1RfAlU
TTvbeW1TLmFytglL/aoLvDpVNJ7niJyaXNXbHMRfiOdqI7BJw0sk6LFrxVNTw3NyDAx59EqIUGPK
Q+Et1w4BNNy/XixCedIUqcaYmwOsY+uSlvWLH453Lg00JkLixWiowgnqCSNoE6qzvlkNcaAt4oyc
J/h6UBZn8IWXlwBlPJS2OudgMgiJauk6Wu/miEgL5vEmJvoYMBDyEluD1pdd7fpLUumM72Tuf4xW
d+8C5BqD7APcnH6kUTYwF3HPaoi4tUdjvSusvtyZk3MJWmhNU5Z5Rdo9jRpG5kCfuL5w75kMtjkx
PrOq7kmwLdAwg3MTlgPhtAEzAvyv1PwvddjdWHTkYN8ULIcDfW/ZLn0+/SYTEflZpqMtdA367ZhH
lJrsm9JM9sMkH2MmspoUr6QNEZmcqXDzHpfR1ynDuucuAh4KkbhlMaKZ+Mts4u3KqM23SKWgMphI
GJm6VGXroq1hA3UrcNeK4Q7RpvRj22XBA5UBKwzIFx/WTmm1l9CEUyMzVd64eaSf2ib4NjOdrkam
32wDLVUOeK3BlYIZracTt9EdlW4Gt/ge6diWUwP/GNFF22yKl9W01wYVX09r+VvpPLXL3KT3PTES
IFNn4k63B75se/gGkIm0EnOCZmQ+w4nK97YWAMW4jubF04BvNQnk0QT7DNPZDktsjY61IpCL/nJw
58/tV7rPNEk5JG52ThrfDH73ZVkyci3O3JVmnofWfkxHZyPgZ7wtuw52a8AFXN8zOn8Nqu7brHES
ZyA0BjGsHCR52O3El8DIHjNBoFLXGlu0va+iNhnv2cyx7PRbn/d4Wam228gBy6CqE2asu6Hr321u
iMBjkCv4ICJzhl99ylq2qooXhDGbwUpvQ7fyusl90MzhEpc1GUsJAjdx1LrxiRRHB8smnnN/Vh5S
rIbfAsJAyO2yddweceIXzEWn1Fv+rOXau0XpJmP3exOPICpGQcOTOHi2EEjvdkhQMdEJn6qLpmo+
uA2ID1Klj0G8rWW0G5VK77r+Y2bisEK82+wBwCh9yR4r8X85IJnbbBJeO7oWwbrZvbWkenCpZ8K5
rdAODu30BiGNHs9gHBDtjWsrxRtgOqRw50OETKKOjihqCI2OsIBDeAW7VRe70rUXYnu0tcuMCbAa
7lIBzYkROJyx3ARJb1pHGjfRts5SRKd9eU4IdjZa2SOSYAWT2NYnihrjNED+nGB0AibNnuFrUSto
JAKFtnyKE+jZOU69ru3oliX6o9GtyRXOt75DqGoRcPobg0dd0jEnUt+ROEPenPVgLWN2fDJAUZjM
mclNU2NMARQEvqZGn9rpDzkNZhhqEUQOKO6J0sgeyhEq4Fps1qURkx3kjUEjN1rKRNKvrU0pXWMz
ol3G0RfzJQ66VwkNQBLzlamHxZAH9sZN/YzOa/WIZjPZIFoH3hSGpy41NQS9nB5alRG5MRNslfoh
xN7IxP+Cpi8jXBF5SztgKOiXB/2a4/L7j9cXjAkmx9KWvL6IkxqFFk2YzfXFX3/Bukvx/FIZIZz6
4y2uzyadEDfRa0xckM4Vg642U4Un0bT2IUgFeuPCmHFtLxK7sgDiZQYM25YD5vpgLh/o+kbXH0sM
EnkcY6BdJOtjzxh9dX2a6MANBr/EzCvfrgL2PLT8dQ6sYytQmnilaXhZDbvXEqLaI4q2PdirOFwQ
idLBzB8F460unvwnG01vcX37RQd/fXb9E8HV7XN973RpE0rbGDeNz4UJiBV5OpPbMOnJdL6vajhH
TSDIpRy2FXYd+stG7qH1RyCmumAFeWm+jdWyYrKccm8BgcE1NZ84ZMJLrRnhZZQh0/pJwD6pmnyb
ov1dB0YT34Y+ur5xMJngBwoZsj8/DiM3hdFvzQcRoBGp447ocIcsLQppeBvDBBXAxUmDE8e5d0wj
OppZYsBQIK1yQqS4FplhbSNwAzSXtBvYjxV1+0L4TGIdxbu2dfvinXqExI9ARecorF/aTBupElG/
pMyfjKy60VtrRtVG8SBp4YfzpHaaUTo4Bfj7jYMTd+idN/oLn3M9J/T5qVKb2j8ypk1RhnlRBsrR
1kr7ITTio5q6DiLEHJ3dhutDXnKraDNQE03opO8zNyTsC9hRyx4v1HKdtWVvbaugvs9sm4QRoxZb
pIKPDGLGm2FmMaVnU7NjTm+cXFodoVsTBETEA9mSjsca30Ze5cf38AuI2+CUodTIP/r2PCfAQVFA
kZehZYD7DSqxuAqa52DCHB6CxtgYYvHJh336KkRwTzwbiowkHrGs98ETg+ofVsX1e2igt451S26b
b2HHGN6qJBsBoYn5hkNEbiQMcBbjQXBwScHuXSFPg6uJU89c2okfppZBDEtuWFOIlJpSTRfb7e+S
JFb7pAs+nKKdvLKwP9JRLJb7PtmOblMRzx3Ft63fRreaNdi0qkfs9aZ7nOZqetJczdgkec/VMjUf
HKXkU6ARDKL1kDkW2yeregy4U41oPylhRPUxFWseS/MMPcQ897p9B1W1Jy/XSLbO3JrPkXDvknLI
DlE3ktWolXdK+bdDbKQHabXNKQCnTDxlgQgBfvYs7uQmz7v4oTYsdY5S94ApGIlPOj1ME7kUIJ+N
41Dar5Fbu3yJCUZox5JeOAbtanADc5sr7qp69epTjSzpxpbXOLHySIfb2lld3pZwdmj4Brbnkroe
OdZdMCT6QWsWDIGC85A2JjTKJ6Oh8TDb7g38wuCCCROkcGoW+7EPjkjH812Y+d9aYjsfiIvYxHkv
9lNo4/9D8O9pxvzW12NyIK+G7HmERTkW514vTg5Hbt24O1rEz1nUH8OQMY8YkAqKMP/iz0byICD1
Gn7dnIaSJaieRZtScED0mCEo54JTQFdG4N0iu7fN/eHWGemXSHe8jyD47goH/VVlJ85Bn1nHG07p
bNrGtFamBg7Nt09tj7+wq8tgHXTd9zhtwwvUmDc/s156RSUzzjirh6m+rzlywyrAsxQUyJxmyzNC
FI192K2zCWATtcSSGh+9W1HRP2Ag3GotxEng7ffkuN4CHuu39OJyFiAofOYU7aXG+Gti66ws3trz
y8y4ZKfiLN9HcYo9y6T1ghuRhsIqgH92soekO61o6NX3TpTdIf6GhuNLe9y7E/GJsrOI/B5z/RRq
04V6Ot4VdS49f4lEQbam62XPvTrVtoGYboklMo81LEEOG1Pto1a5t447cJWpScnQdf9od27+7GjD
a9sb+k39paq16KkjjgSaE6mmV18+BWOmOw+kLkORD0j7zW3k8+a4SoDMUxAhn+rcIdlkVmNu0fAT
9DFKvPTZtEdeVZ1A+WyEQxZMiWCBXumuDCStNdd+BkZLjqjTszyiAzemsTqUOuImfIhnDLW1Gd8A
dAoWBA+xe2ot2/KUFair57Q5mUWj39OzXMmGgxPdD/p0wlSVOjJdJXNreYjgOeEOP2qVRpxFvTwd
6zNLYP+Yg8o7Bn18GKYeSqAqUQrq9JK0elTOOtXI65iWyRKTBg1xcPUD7OeEj0MzjzH94pUBjnkb
JRMjXQNzz/HXp0sSJR2FKiUA0ZP5oPsXM02tzSwnIk2oS+gvxrthRIJkL1rPNgOWcRU1h429CReH
LysMub7+0/VhatTL2NHqACyHTtaOzPnYoyD/7WlSVJGn98AKM4dx3/JwfQaqfWYdiIrx15/bKY02
ekzQRrLYE+2akcr1Wc46nArfRn7vjjB06Fetry90USDXxRi7q3opXCp3cSMS1rnRixofx/Jv/rV0
+eNll3v/NmiSdy7zLhQ8BoN/vHh9g+vDT//2x4+6vvgehzomyDxgDfrHr1SCejbIddR9v3+Y66vY
jviVPz01Slq2Tsiw8I/f/tN/dP1HqblIIRro8z9vwfXln/6EkkbJEjgEGb387bDyXcbvo8A8zS75
b7/x3/7tjzc1Rs7cqNV35VItciGE5miP0MyKyJoZNiOTbIowhtzOy5WNFs8cFBsZg4kK0Ge6S5Dc
9eGafEbzlJHa9We5vDI2Pq07H31VSfgBc8AsIwe977iLTtpjmssnJD5wWZYjgPPqU9Hy2TrFVOhb
DvHiyFiDF4LFlorqCSm+mT4q/KSZP1Z7zcrC6ZQ2NU2Bq69gMRzEtv4+5rNX9wOxrsWA72vtBv5N
Z5bHPGMUSWHBDXJykNULPEccRasopU53+mc7ATJRJ+VjFIkfYVGS1AzcylJ3hRF8deEsIU1KbunE
/qhRp0MAq8ZOX41dJAgJjjyW3a99tFBOHbkG4fnhNktGh6aTC1ZrX/EkcdZBH4nn8qBV4ycBYYCc
yhHRoNYx8wwWhmg73ViF9sN3KYCV8ZgP9nOcDAzlcRF0pry7ThCIiafDmw6fZPpuQGG1oOHLL7X9
XY5LFLjsLxm0WCQ0BKbSbaoHJNi4Fuwcp441nhhVnzINBq0RvJvLNmuMK5rFriBPAiUjBWLIXxs2
LfVfDMppXOyUQZA/kv12Gka1bsGLJHCicse+mE73gmTTCmmmp9ULYOoHp4CKV9j2vo20b40kmVw1
SFcX96UxPyfMWA+GjbsJbfe5rRsSwJh1U7sliZ+gN/ADGCcTSiEX0CKI0mKiLMIhgzuNBbLfNLho
rJsqsFJMCLCZuKjBCvZrJsNzuBoMVgMqfR4tCShjmHfyVFNsAZqRClI92VIVmjjBNQkUEOU/SQUP
bfU8JdMA1m0XM0hLpPU+aWDIR98zOh8l8YBgi0CRnMg6xPGU57e6jMnygQwkCvUoxk083VQOUMK2
v6mkc3CjaaPa935oMAEM2uegqjMesGRfBCia4pfSjL+M4HpownbWXpbxiUk1oK2BQAmaCA8Si+5G
uuVHYWV85EZtey4kewyjMF06awmDc50dRw+MTLMiX8xX8LcYJi0jL0SgDCEyVDUru3TGg2VwFkpp
oEinkA+WhYxbFP6myr7VxGasZ5Og5uZgESFMEZ0zckgafzVDX1mVA5g1NbEWZKV+JFRuPT0oDdtN
OctvoksvtrCB5Y0kOvlVxsHo3xOWixQ6Jx2HluKTtEiuFY7/HBXo8fXmhUWZx1oC0WHPd2frMCQD
27nDjY/3bHTIjannUxGm34tol4TJY5GqH3LQq4UJelRJGpHZgtYE3Pt7o1suYWwjdoCFAklHdW2m
+XoWbkV2kT1uBP1780uR1jQlM0EjKI2YSODBWhFYUS78tQThBPgD5k+j3UmS0hFiCfabCpLXSele
N+L5cOiazuyCMkfpMObveNGSnbmca6WbsWg5IiW7Xf4H0J/AK0pXGpzWFsZ5jPKmfuKA50rjhhxa
dduvkiVfrKBlV6V0GeqZm2OBfc/Gb7we9cXlSFROQTQgLYZiEw1EAbWzCyrcDG4zRgXczYSgQgjO
wDYmF2Qt4lsgWcGEumXIaRS/NbR7Tk2RhLt5EX7qYz1uiK9TjG9x3snktaY9srUyCJlWXT36KUhj
MqcvxHTTbtJesxEA7DxwXrmChp37bhZQ+KplRxpxz/zLyeA3Ggsf5LG3p3dErJ81/RC+DeNd7oN6
NIly91d40L+3zCHrJHmIcHKIAReY7wbPy0CaaVe1atqw3Us33ddDFW2J7wFvjBptPeDpWPs+JT0a
6XElnIxwkCH2LPTkGxzS9kq1y+a3ItpIwq6r2nLo5Il9iqxsF9qsB0dcLIL1ybpx9LtW04Ytip5P
swqbfQyuF1aP1zBIq9OMQ9C0mfnZP9CheEgoT06vXcalYQ/IMMb84kFYCjZmBwgk90lcU9qnGcbn
JC0+66WfbuIEYfpRF6cbqRYPiPJhpGrRXrgHBUDF883ps+IMqmk7a4S79xGtm3aK3vzxx6hNJQng
GOSL+nYwGO9qM1h3Djqd1qnu/khoGezKcuEbMoJv0/wQErZ5YOVEqj2LGfx1knitOcwQbdKDxc3p
vEUGU+M4+bRSE09vOtMRjEuxVsFwP9fyM+EaWmrOs0iME1SycmUa5kXLepgKBrLspkMy3aU1acp8
JtBsm1xDgufn7iVOsm7t5g0RSmO74Wxn72M1WFMixNX1q7BxRqXl2lc1OIZq4oAgD3aXKe1BcloC
J2yNdUvIYpH7ZGuRJL9ptUOqfQd3mNI3YLKDm3nkJopDNhurlyS9pIWaNxNqrBW2cHBV5k3X4TAd
S+yp3a1Ors627MjIttBO6guANqZIqmaKAzMNDteB//9ZSBLc97+FJN1+H/7xRqX8F0HNr7/0m6BG
GL9IxzAlWhTUD64Uzu+CGqF+Ea5u666tbFSFrslL/xbUOL+ATZKOrruL0sUViDr+jUnSfyE3zXKU
YekSjhJv+G+tz29qkb/FJLE5fxHUSMe1bEBMFjJo5lTuT5AkwDUVeNOgYPQWpBe01e2Dv2RY0FUY
YO5tZgP9waQAcQb+D+JQwIWmg9xcD4tfyVL/RcNi/IRqspdPgY8Il49kXywiob9oWHpWZER40lzM
sR6gL+baqLKbGZvUrTPD95iy+qYGHN2H2OQDIAGB0/6YxjJEro6RkDjJevX3H8kU/7ljGFnTH9GF
bSpL/rRjqHxMfEp67hE4wZ0HwTBCytlYp6n4lrWxfpeO3aEqmnZvWcGH7Sz+Bcd1ScgCi+5oD37O
raYjtnFvOQ6Sh5ThMenzeM10E8S5jniltGiHiqINtrL0nU2BTw9a4mEwDf+oBePz32+R4f7nFqHZ
4GiTHFBobn7ayZWmNyM5hrmnq1kHNT4a0PZY95cMLa1S2ZhlkHQ3yWgejNLec61aUdu6RVueKY+f
KEPMS27KLz5g2f9FxGRwqP98GDoc6IwCreUkWY73P4uYWnSE9SBFxgBtePAHl3mRnnow7qZ9oCvQ
wQoJ72RVb47CQ5Q6jPvMofJSF+KCRYfkkmkXJpX/6+f6jwPTNTgJ+VT2QjoDafbXzxXr2liaLJQO
NvlGbS7Wlt6BedYYC5ZGfm6x809hq7azkcd7MxheymwoIFBygZ1hPN5kRHz8/dfoLF/TnyVwXEKo
zhDBKZBncHx+ksDh1tHnwB/7gxUbw45Vh3ZiGL7VTandqDSCRsMMwbSC+2pI46fcYJ7rUB/REox2
Wd2PK90vR0yyBbPCHuBFP6Y2oEy0xsWsf6kHIjF6v76ZrRThLbZoiib7CfWAcXZ7nV6TDcwrxnQ1
XmKJEI8hMf3G0pzxDGjbibH+tvenj2IJ/4D5S8RxUZztRjABLRsPT/lb2OKiZmRM7kBsHJga3FpY
YXZFUU+3db6R04QAvjK3egibexQl7hQ7p2e4aHxcVUcbJMEU7zkZPpMpn/5+95rkcv3nDjbQFhqc
97rSzQVs9+djERW+RGfcdgdz6FaumRW3VuCfqlzBaUY469E3x/5VoRcc/fGWEcx8mpM8v8M5eMco
E7xwq2E2MLQA2BkVXIZlhvgQbsIQq8OCbZ8qn9b27J9CEh7KKkYrH02K/WtuHJc5pUt49JuP8n5x
+K7T0Wz2BZzc42Dad4k0n9QU9l7YCNwSNQ/XZ4kKgmPrdne9cisWlZO7bZYRzPUhDdWtgV3PGwpo
QZ1bnP6Hu/NYchzZtuwXoc0dGlMqUIeOyMgJLFVBa4f8+l5A1uu8t671e9bTHhSNZDBZFCD8+Dl7
r+20xTNfY3fP1Dge28Xa1JvF9BQFD9SM3WOhcumLdJavM4aDdaIDYBr/wSQ0eodwi9pwZ+sl5C7a
X34lrGYrJc1ZtrBUkYugsyqSk4nN7qa8Kr0RGTB1erEbRxne9CwCUzOjgWeB2wm7Sw78uCmE9IZh
/dSaV3sg7OyayhK7ssurxzsV3yTb5VwPw6c8+ZjofB9Z2ojLkPN0KZpe3tkL6IRmI/AQj65Va8Bm
aEBLYEzXIaqbE14Y55yJ0dnIspInFvaEaGKGigOz5Yt0OwjVUdzi5vO2iYLmoEXmSKpBdciw0x/Z
230r+v7NBYJyXr8jO1tqpYjoO8ACeIkM8WkxQziHOL2gvVnWNcHxbuTaHY10sXe0zLmyqp48TNtP
jnIvucqNayTT+CnQ+vhJJKiLSlHfjQbQgabV8qUrnIAzMxGXOBcOUrexYtITutduMd2Ziw87CvBx
A3/oqjuJQwS2WT95doy3B7KG31Xqa6zC4tqOsthhi4EF5JDImFrjGY3RsDXQV+zA8MKC6k2wMDRw
IYJy0U6CwPQhuqdgcw5E0EVEAwN6CN3xORmK4gwGOH4YcWYc2NhUW3KYMAfaTXYioHB+ZGMmHgO7
wiGSxKd66r6NTQ2ecJm49Sp/99L0MnfKOM5yNJ5NUWtgU03qDW4Zpngt5pEPWZbeAwOUjV213plS
/NSFnvOwXpAkGeM0ptu73sRa7P7+Q2rxPlQ/uPv1PlwRA7GN1ejnejlf1wcbOD93FkyOvZcT1Jk7
KF6rsA2fmuUiy2fyKJifUDFzc8Jxy1ABXoPZ2P56F1FBiC8HeW4hfWwxNES+rqchcT6R44epSSSG
bmrP64VI8AcjA76L5RGRK7pjhg1tY1Q3pzXsx/VC6Xygkzn9WG/lDYNV3t5upHA8Ty1qI0bL2ct6
MfbBpzs7xWFByGKKUSjLcN3D1FYQvrIc+CFb9EcvIynBGj31wgxwzwI7X7WqAAhieO9YAMB9De3w
YhB8iunsvaLFx9bIQTpLVjEho223Vx2zeoFf8961KdZvcg2YzyJXdCFpxfbPIU7jNzVxEIse63xm
vWNYp79Pw+AkTVh4XW06O2YMP7Ky8x4b+k2O/tXNDcaCGzPopvfOZlZid74TRc3RZphfkE17nBT8
msBjC9Z52QVs0gn/kbfXcPJa3ZCdrMyq9+2grD3DVvxa5CfGTtP4iCRoXDtElk4uyhOocpOf5el8
CAcBqiZJUelW8V86p7aDVw2g9RX9hGzgPNHoSLikP5fEuERGscubMXiC7vhVGUyhTU6+x5zk44Id
K+HS5HBpKIha0ec+egZzCxLyLVEkinLqqh/tqHiKxfAajJq9H8Il22i1fGD02hH6AQ7dDW+QSsgB
Wj7NzJy10wwcRC6OYKjOwyZOPqyuU49C2bukRiK8np8I/wXUx7HctF9coVVPrFT33JgJYI89YHDu
+IJuMvY7uCMUEf6ccS+lO/F7xlidh2H8akLWOpgL5EMfQGzTFSht111o+yjmmHbS2JuPkevWR0k3
pecJPgGrvdjkoADBo5dWoOrCvsukchy8vfBi7UwQbCRRSHmRzC98f49uGA8XFTqPsPmZL4nA2ddT
uvjVnSModwRVQDZwu6ZgzYoCxS6teN4avtIcwf0Yh4gJo4KujSa/C61oqFe7fZUkOXjnDiNRbyQ8
SkXX0ZAXFbnDlagrQxbzXXb9BeSE9jHPR8ZS5m7QowlNAolWYCTvc4cHgA1Z5jtQnw4gWM7zMB2i
tP+IwU4giw1ehZFuATFaL2k47cwuQt6lpPYedqG7i8YSnEjv7CYrnB/d+qmxaO0FbRwenGqs+N/r
M6xll4W1ny/u2KSnaML7s8IjRO7awHrmW5wkW4TTwwm1hQUvL6cCD1lZp6r0rtFSB+TaYVQQgWza
e+e5RTEowoJwPOGW6U4MVXI0uuqGZAGahPcLpBN2pMD4QlFjnbA4/oqTUtvWKJlOmvIeZGc4Z2ua
UTPaubVHcz0cwVCPz7Y5g+RGMHLTXVUTW5JCIl0yfpBoM3Uq8JiXrVt9xk703qeDdTbaxt0CScRl
luHjs6VhnEygN+cuODd2g7uwJYeGRPT0JGr7jmoDby3K3pbprNbmR1LlH0FSlL7m7aqqKk81AztE
zyX6yoQukEsr+rS+eE2F7VPVebcSzOVZ1ITco6oiNK6LBSQAkpjDXB4i77Xv64bTQB+fDLW0Cl0z
Olpx8llHSEAUEn6TdzZpjcJxiyi2JfXwMiLe33lJR74pNWrd4QX3jBp6X98cmWe3rVadyr7qj8hY
G4vcuQENNLLZ5i9at+jbQhbwxAJLNNcnmdTawQX6esxKw6DLSnyQyZcHORgZjR3i8oroOe7allNh
F4wfel8RUDfxFqAbMMfTSu2kJxxNy3OoICgY/Mra5wg6wRi0Nt6cEPkB1WFvIPhm5G/tkQyw9iCb
OQyZfc3p3wSESuAwIC5qbqx017XOnsMExLBaOqK/MjOeHyO112PHOenKc8HHkMdsTu65q6D/R7Gb
+AgeMKHbCVutPntlhtFptbsPMb5ehmFHZ9d4bTpJ9jcUI8YajPyH6qBi71XvGCCAPwBkuRCVSHnd
cN5A4Wa7yVs3ib8aK7Q3dF8RR3Tkg7eT8a1H87WdZV7h1iZqK9J6NGYkOl+ymP9PZvHTxanA0qSS
u9061KZM3o8gk9LderPr+vHKyrLYwdxLpFijVrhhh3IVpcu+rwfiA4touFS2hatssoMbZSrcXcY2
X2QUEHqd9L8Mpz3Re8ApXI3kH+CBQQVgX3TXwzLedt1e9Pp5ZBu33hMPg31hkEbTbjbSfZLFKEDX
v1Trv+qqSwO8HJEG+JhsMY83HYa7ToBKKDAOXGxnCsnFZptkNjo3teAnRMjsMAyVOMRW/hWwi3ZZ
aRvrtfXCiRYHnSDA0QpJ2ENYYWqQNAi4hip7Xh/Sxul5BLTvj7P3F8QNMskE1n0rMc62Zuu/L4qM
b6/u6wCeAt5gh+3XhNI42VmizB6QI36KOploiQKN1sons34ckZg+ahhzhzKonkWmW8d64bRo/VQ9
r/cRLA46sOldfISGRimtEfk0RcSuom13lSLSaLkFNJ7ACLcHfL3cDI9WESqkwYrIODund+1aSxxY
Yzyltm48TWlcMr1uGFvNU4dwViWn2pho8dtyvItBXTsR1i9Q67C/GM94zpC+TUjXGMAy3m1kfXW9
9I14CIdoHFLfTTwbmE/CA+Yn+ayAvj5HtgTOwgsMFLh59HzswPRwT2tqALS3/HwIkNMr58h2o7xi
sSXO0kPxamnagyTWAt2REOcBzSvKgeW2U5lMtIDG7ZjfbhI2SBdtcgnGQrGKGB38Dt3lZwOzlj8b
o3uponE49xR23TDOKEi5KDOChP7ldjTRjXVDkFroADjzIp39FUuYdzZkQ6fGWFtbT1nV9dhlVXmh
Lid7Ckd1nlcejlZwCE4UNj7I07sezOFBR+6uoWOkDBPFjrrhNBZ2sifVMtt3YX7Vu+xLU9o4X0R4
0bLmKDxmvOSLXPsSIsI8hU9Q/oilie8NxG5b6a9UeMdEdvcx5qVOcNI2GSI84AXZFYkRdJcBROQ0
fq0JId/WTO40GFxyFmRsJPGrTR7EpsGBTo0GbM3cYhGN+Ql6P6zZ/ObMznFw+zccDN22nz+B7c07
ZNoAuIioIPiiV0kJ0lhjB+jS7h5aUsbb4ZiY6oni5CNaVpjMHPwJUprQkZDVRx3kQZid9CZ6TAs7
8NFEE4y7gE+LkICzgXQyzIhXzZxOg9PuCHVcGF3fyu6ZOp+833pCPTNS1SDMkycCs/StxUy2N83U
z3oNcInNb6oGlBEjsNgKt/tFDheRlFb6DbkIyXGO+6Ez4D9hOsFzDFQG79ppGQtMqNcSekpnZzld
rhc5NLomIpc48X61M+8zQaRcG5jMXEV0MTJIO8Z2ohriV8laRs9aueS7icPQu4yZDVJtqkQ/Jrb2
rMFbPJR1vxBps+8kQVPEL+2dnASV1H0XuqcRxObGyFBHb2dPs7ex8PWiYYK7wdK5jXu2Q2Uu/wr4
qCs03jvk4yh85WLoT+tv6aeBm/CRWNCaxPAxPywd5KKa1U9OHA+chsiaMHQPH1tobYrBqY9GXv41
WKO5DRLgUxLBzntoG3evtk4lIic6oLYk2BXbvPAi4832qi9NB5M6rtgCm16ANssbkqtetxe4A85T
6izVV9EAECyrD76SGxFH702NZzhu6m82mh0i5+vZbwcyNIjICTCQwMe1OIewaU8vpiNHCGjMvibH
iO5a5u2QGBMGlWYQQZX23nP6KWJ27cnUu/uqYvlyg6rZ6dJotkETREeVEXI4i2dvvndVXPqtU1VP
Md4+i3ibvCN0xLQdh025rfu9xH5aBvm1zyoEUN2bkEpcxQC7iUMYTW1R8yHqxG3WqgFAYS7qxgYH
myb6k2epr8zUIfS4LW7zEVdEIzl/WeLByKTzGNGgLjT7kewUpoziWyWGekvQrokP35uOxPOS3BhD
S+vdJzHbNzyt8Ta1pOW7EoRQ1ntIXoeeaG/wF8I5auStAEEP6gekSoiM0502B+6Vb41gKOAVl0CA
O8V9vXeTMt853WxfzJRfP+aHtD7I3lmyl1g3Qk1/8ybLOFEoXMs0HBCY8+ozM3ly4dO9lUlxKKvp
3QFqsSPvHf721NU0qptyO4OCAIGQws/xOG9hRjtLZEKS1NpYH0jIJCJ823FMb4ywfujL9p5q2BYj
yGp/C7tEELAtqmEHIRrG6OVu6E0MCkWiVs7DLlyEX6sQzM7hKwbO/LayM5fW9bxdr7YgPNHCBBiZ
VPXV7bJgM4rXskAmjDEUllDrynOVZzo6cPaUlQOGqP4OjP17QoOCsOolRKrXLfe83gbGvRmjODr9
4X2SwPU3/nO9z5RL1Pr/9c8B7MjfsND1IYCE28M0RC+uXviyGsBq25+EDUACNjPd3tvEGOQTqPge
2NOxWR5AZ+o8l27CajIhLMEjpSKnPq8XPTb7w/QzYg9uiO1IsXYNsi4+ZRriF/uhq5jWdHH/VAR4
FLBQohQisCmrclw7KKI0o3U57DvtPOsPsPQ6dpqaC7qm0bCxgqwMw2R+Rv5QoEIBQC+H8Am2YRvk
LzEBjo1wDb9fNOxi0bCPEITGplkguPPO8CtvcF66hrGK17sfYszLVy+YytfZwc8HFjDuh5NWgvAc
DHe6R1OMmdshcy0tsXt4meSjyc6BiMQxVKAlhrajkzFhgTZBKG1mlesbbdRAyC8gUS80X0ZOXMB9
zl45/+TLRk7Sa9bJZDC/cfUEYEw1fdEH5d2HCHhO5tkVG8VtEs+sxk1bPiDdNnc9/ORtlNFZ6cji
e7CS9uaWZXGpu8L3OJJ3mig8HkUckkHK2la0e1D+6RcEYERHFDQbyBotUHHPyGKy4m7IEnsvwL2D
Q41wylTYP3kazAzGD+rHmEa+Myu/n3EDOU5U+rEAnRVEUfHOCPlSFAn6qoDunelKvEZ5lN1Zotko
ef2+ohj/Flb0eLp4Wzqj+dmH0RM5yM6vnLy+HlOhzjnmIQuM/lqESb2BMHaszdb+nhcGChUFQtwR
NNIzSI0IiOgMdjR52VA7uxKF4UnXBmPn5OZ87AKi7eeCU8dkLEpLTRHzRGOyrIbEF+R00eJoz2CZ
kRFFnX0P6xDhbVbKHbYa7epghAUi45k7NvsI1dsjG0r7ZNeQvEKneEhlL19ptp1DGgrUKN50sdjB
TQh9Xhq4hsRv4h+oGcd1uXLuSjck0b+zdmzMTgGhJRSLPcI26dgFhxgiYQz0pW8K9GMBWBBCMrSn
MbxNieXckqZkHdLsH43bTifrK6EL6o4mQI6jRrKmACZkgLJ1PGmehmTUoBn1zm1o8ptLVthVZh4u
JTFilzZLFOzTrZdJ96TnNrltlMQm6s+Sju9jIgiI1SMWKTm66Ai6Z3RQqJhC4e5Gd/7Z4pY5moGJ
9IHm6oa5VXGwBQNcTJ0HTIPRxhnj9oYBetglkPttbRZ45SZgod30ieyNEn1ooJEubSnPMnzGRvaz
FN9qg9SzAo6djw7pi12l1S6qIuOcxTPwL7IKO13nGBshnqXh/B5PdQEHanjh25qArkOqidN+PhR6
h/jMnUiicjrdJyRxPkgOME4R2dZGiwWq1Di2JY+PjObDU+Ave8ZI9SS6S5/haRhr6zrKT6fLHwqr
bZ6imThNMCLqpoGJyU2WtGZoR9+aPkHo3LE5iWuYgv3n4z1PcfGFfNTh0tv2JUHNeC+m4SMkLY0I
neDqRLi1jAH8FBoRTgCTTVowwO4UkX06h+3DTGs7dJjYmENHegW82ouKu+cZNCXev5+1AfDO0kko
DDWK7cREdmxgvgoqaMG15lIf5ygFDccn7jKEL6p+iGGKLjPEPSSSY3nsj2UDbScvx+4W1WD1s5BO
mjbfEPgAOsLMsBNVFe3XzkGbExgdKIipHqDZBrXQqV9Cp2Mo6ccJv/0GatA9zl3ns3mbOClbgXqY
9CUir09fwlGP72jf9Uuq5M6uTbEfJ4DTKV6mW6BtCV/Sz56u20fNjA/RxMYzoqE3dJ3wZwxezOaq
6oOzPVU4+PzZSIqvCjdvHJ87w4wRPDFrpkhqsT40AfloIZWQw+TpMWo5HRqN0q5Jo/GkeviID2Pg
PD/fXDOQx460hoNkE7IPmUosmHTyf6FuXqLS7S5dCXUUO6Bfo53byqYw3hxzgpNb8I8WpXqEixO1
DKT3yxgkv3ojsw9VlhCb0D3HRFF86SfxpQO7v3GKGfgdqZx0sk3pY08kBLuL8Ngwn59yRmMysQ2/
XJxG8Mr6uw1joSIbNEiUeZ1DAGneWL6beM2vVouRcyp0D8cTRIspb0MOQi19wq1oAH8YZ4xjSeCL
yO/mcNuPzjFm/39B0gV3wcOpVlIzBorGUdrrymeHW98sjXiYMaJrapXyFkf2u8jN7si56p1RBRrh
gsi/w7iUFnIRxOluS39J5+jT3SpHiohtBiBuvGd1IGcXuCeNk0D6PUvveVWkV2aKIT+eSJqMq6ux
XMQEqUxN2F2CgYqwEvAVO8ZS55jYBq+K5euQZzAHkyVpr77QSc2J0CskAVvaX1lQo1LrgurVwNb0
oJFzbrmfwpqs11Zr8PHT9FdD+hkLWK9AcJur1QVHZ5CCLWISEKvFAuCxT1RTZd3remae5yoM+jTO
LjmGiAssYXDNTQh+DiLgZSQhnT3leNMSSr5ImMYus2zYonoY/yIrOTuQ6GQSf5S5J0+95yEIpRgu
+tZ2luROm4WdditxWZsmC2fMAFVFujo7W7vlhMELHM/QCRA9eq084Keh6eckk7nVgdKcEvpCKPGC
5lgBjiW3HaRRiZZiY4Hr38NsConZVNVwj+ChHBIwE7RY1ZtuxMOxGNA/MtFmxJQVxnCDizh7nJLT
1nlo6qZ9UMvFetrJ+AWjQ0mPzvjA0HLBfSq3uDvLmNocZXuzxgc9tKIjNk7AcwWinmmS6UO0XHNi
7Vdasuku1GAfh0wyG/X6HdG53BcUWIb69mpCFHUpY3FLjta+QjJ6ipKcnQJezKJx2IF6xhu5ViyT
phB73DQJK3do3wY1YsTIxS1Fyk5YY37xhjQ61SLrj5z3UE160qYZm7d+Vs7fIgdGuMB8/dLJ+Fao
hiwbYy4AwdpAUWf52LWLY4eoeDQoKZltcY1Nuim1cyWyr4PUo106eJeKkK1lau68e5jnqffPDtbv
10bJS4yl8BJaZLxEidPBDXN/YHVq/Ckoh70W6RfM980nXPvdbOOXayhJ77JC826OWKVra4lTp7vd
U+pJp5Tf0wGkRpwzPaAILcgFprbVyB2cdDo7fm/o4IPr1ntNCs/3IrUdqF2Jpqef0Oewf2RTP9Si
fKBFv0/J8/029uIXvtYfhKKXx4A0g9eK9jSthde4MuLjoGgurcfDemQEovJNSo59pRC36rDLT1kI
h4KDmyO+Td9MrDFbl3aG3wJzJzil2UGKDIgXnRQKVNdgDvW1j1AQgl5jaqoXzTVM5CsDcGKaCuY5
PXu3A50ttn2MO7ckWzz3wB1PdUmnIhmRVvZNOb5jVfultTN3ZQC3V7vc3FG1FrMORWc5CRslU6XY
paazRvVjQJZyI/ZW+BPgiN1UMNnEHqL5ZLxCD26d96gs1WshPPMWGfp7Wj8BEAxf7NSKX70GKEtU
xNKPEg+ZgAfezYQ1SmjBcnW9Dbn672v4NZvzejOaTGRWMdbI3FIsCTFmOoNMjr+Tyta4sgKykGzS
bDciwViTyTqnYnIvluiE31fJFRGnAYn6sitbL9YsMm/Zdq3XoOuxepDgG+z4yZM6tGSRuRbN5EU5
Dank9/UixmYVNkZiIVHITsESWLUm1a0XnhtjAbbri1SLttbofqYKwFSy5pEBmSjOK9JvvSahMnEO
tz9gGxE02C9ctd9XVxzhGlJWO5yNIvKRSAUpqvMaQjYvQR7rzT8Xa1pZveSWrRmG6xOsT/j7qSxM
JOu1xvR2ODDKI0nvDWRZwmz21ji8r39M1/vWJ0gF+vPfOWn/eMK0QpyFmPG9XoI1QNHzRWhL5Mjv
28udYYQRfECUsSOokABGIrkJh2GTv0bArdf+3AwijUI1VNRKPOLP/evH/4/7/tz88ziDMQ9Rb4vz
Zb0TXH1G7wDD2PoM0Z9vcb2taRVfJW7oMwe/YHAZm4CwG/MMLRM8gELVXdN09ofB9WgdvqwP0Mzv
nt5Wp9EZq/biLblp6/M6f0LrgiXkZP3Lek1GbrsXifrx5671fuh6BE8uF63ntv7klKc/T7fe//s5
y5HGn1mhn/sD60ta/EQro2+9WP/QxezAsxTzTFy9eAw/T6qK6OD2Nmkr/wegSF200TGLnNavOVoP
tz9fK0l2BKt5p/WXNMZdfV4v+uWaaU842uc42mvhMJ7rhaeo056nqcfNPxfrfTkey1NPhHOSKgwQ
ClX5fn0j4RJZsl5MToOBMG1G5CJgsL2kR+qEXiCzGCCjc2k2i64JoJeRNgfHrqoNtmYaA2Lau7nj
GziP8XG8ai58CcbNPtbNkSXaPuR1/TOPozfiJZ+NlBbsMO4nRvlQKUNAPKFEdjD5FGj6xYVVEEsi
6SZ2eAiw+7cs1h9yPSHEcUp/uh77HQbhbzZ2DSMH0wucOaUnW364k3HqixaPS4ATpTWMm8nhBrkB
oV5Yoz6yxne9th7AwYbXEDxpROQgoenBNUjt6OzwAjfDxpkIHbBInKHlj9ukP6VVwDfDE6Ii2LQt
aexQvDb5VJt0N9U+yrCvVlTapwDBemCSe4nEe1xmwx0QlNZOHgQEdXNqA4jxl34JSU6IBSN04MPM
mkdckX4XvEmypHbR5AL0/4D3jL9Ceac2TH9wtsb5PPB+wthPNBe9Vj39mGem93ApzzqDWXciuTus
rDcyKL5pwhctXoTRUT9cxZwFmrOGdp55QdCmWGcmJjiRzmaBZTwGohpZXQEiC5qYFoh9Rw/oFgbx
V7KBMrYemQSXMpJCVjwlTG76nL1lEDxCJC63IVmHEWE/G6dyqq2H39zstkxzaMgQyHMYaKCaCosZ
epSZrZtUSB3clywjrsvgk2vZiZ0DvSdEASsnc4XoUEUZ83NPfpa2r3tss4ycEr9qggO2uKdY3Yty
MvZlDq3Y6yqYrG6+U2BD2NNmLZnylF8MAsG6mIb0A8Q2m7GuOyZWTNp1Pb55jfEyKd3D4qG6LdqI
Z1pUN947ELoJzxpiquRAnNN2bDyodtas46Ap3vl1/iXVTs30SZOWATcFPnQDDi4p9WMwm8wwjMif
+7gG0iu+s4HA5XSCK7Dj2E6wf2ORpi+/IaBBVR+Twn1blfH3uBrIZ3PFDoVksJ8tp+YNy+fJsX4G
drCzhnOVwqJpFJ9x15AzH+jg+WWRB34zmkcTkdeWkInkILQ6PWBUGd/0rNMPI3GPe6pk3S+iguTX
miSLJMQXZ0bKfB1JcM0HUVxmb4Ey5bn1OheyfWKqfpiXbcN6VwhCuQG58iyKSWMVsrx9W8+feqBb
t3xWkIixWWwT6Kk0vHXnFFqj86p1Uc0EPRAH5ooIOq3gdURdfPLYJG7KuuAHasTY8sj1Re5j6ruA
d9CaVfFk2sUMkQSYRpNAEZ4CKh7BYeOh8UPXgl7JYIxGZ6LtXyGnJve+St5YKPrX9UKN53FsxUtS
XuOAZ0pq42ftwgiQdjC8OmZDtx/oipbMv7I47s56PMRYujSXSL2DUQU656rMOzrOvPxMtPiZYGCi
M41ryWDWxXZ9qWeLGYGCG5Y7z4YynOdRxsDU5/5RdPpLXTQ/IpF7/Am21jgZBeEBiiwhAf7FlanB
WQMuflOCAZGABva515CV0xp3ouD8vixA1DignajBDwltRPp+wNIzcDpXJ3nP4SdQ/Q/NPmhHjoLh
FaEHIS09uX/SxQY2VJSFmbjhczFvlj6ZN3jluE/QNRxsbYLb2CUkZlTEQpV4bKDry6spzae675ku
2STf0a5qN6X2YYALuBnKvY7oro4wAEG259EIoVNWuyZWi1o9j/bow39Nmf6CsiJ6UbTno0Dlb/Zw
mebWe7Gg4kRW+pHLabji/KtuiSafV9VN3dCVjEtxDufm2Nv87/97ZbFcHAP/Jtx2UV3Bw8LNIUHA
/dNqMfd64sWOUR1TCXQQjAjAtDzQIN85by6ixZcxbxu4N9PBWsQdo63i/+El6P/h9nAxK2IckZYU
DAKNf8jZPVgAXYKg/5hryJ2CTn+AtVLutAFrGAvZJ9kc5SIIqA4eqX13E0OWp+dyq1UlSNDayFHG
hQuSZ7qKXpLO4YaviuEywS4DeTr0kddu1H//wemL4PofH5zrCIF7Ah0++Nl/CLJxM2RGUo58cJ6y
MdpL9xT2wV0aM7L3MjN9qyeJZOzlCaRd5LNtSj9nA6ds+j0episRIN43YPnSjb7bungvaebQ/LF+
IVCxALo18Z4+cfCI+5CMjjiez//D6/8PcwOfuqfjInA9m7exCs7/BVo7tQmeGRiynOoKSndTw5uo
Wt6E1TBkm8QJVUaxRfLUH+bM+dJDa7tK8wbiW+1LvTT3aPuvg/vdSpPmONvuF2/pgNQJ4MhieEzG
qvLHqhy2bR5ZvkrMu6mybru+if9vnVsWSpF/+Zr+A4P8+Ksg+STrvxXxt39zb/3+h//l3jL/l+3p
i2XG/G234tD7LxyygJTsScmfdUzyxr/ikHVC7rGxQFE2pIe1Cujt3+4tA88XDXNcXS4gGHsBGP+/
uLd08R82Jcc0DcOR+BQcKTmJ/rtZIcuNds4r5i5jVpHtSqh0kCcvUFRL3NCY023vEGogdDMqEV3Y
cO90sz3krti28LuPCNGz54oYxBZ566wG0/dm1eztGEllbgMQckZU3TbdqmvptE8D+5l9rqlqh4hu
CfWFtnjNe9uFWIizPe/4zwCoEiIvHAe4A578KIIwoWcHCYKxxfJceGtdQ7vjAVBn815nVvBYfk8a
NHwNDveNhc53HrzoCN3d3ptYfHB4mgliDAYNJhZgtj/mQnUKPzxm3aRoWiDYaDHQfrOTS9eqtyR6
jhP0iJNHSJpK+iN1wCet4MaX5FVMbfjX0NoUrsueYaG2TpV3NUssxYDNtY2WZSSB0/ld1bR5nwkg
EQbCwBEohSgCSFkxWZsZxAQggXLazVFqb3EKgbLUm+8Ayf6KgE/tSkN7s52+3s+J6DfdRCuCMvOE
JYiEb1u/gaIDCJcwoo/N9pYat2FUDrlCOHGiPt4ahTdQDs7jrjMd9zSmABkI9KhPsy6wIntpfJ8i
lvQEREpp97c4NNVF2t8pA9Or0Zs3QzMcIrjZBYyERuwbZpc+VmMmGnZNzs7opIcF9mKSmrR1JsKP
pyrDMa96go+FyfwOGxu++fjD1C02HCNdJIKSCdiponaH8GnAL96+0pG/9M0wHz0CaCOcci65b0JT
PwJZfmtGTqnjzKTYc4hGMXWmbPbkMOQEEIMm/TZnmXbCIPxglaVDXin1vwfzZyzNT0fm6oFIgutY
edWFFtrOI2bxCICIXdrs+tAeptegQwbVjskW1oPHEm85jLAaGmOuAxYkeCNVJad9iBWvNaN8PwGi
P4D2EaSskgCrw8dkxaoZCtsmcZ6uPh67rCS6BfezX0c/GzptxK1SluZt70snP1iF9qumLN+mIzU4
O2ryD0LjWbmHaNCcU0KWDsSb7lq0UGGDgWQ0YWfyyj+pt57iOAkyPjgEWx15ZuFj1+MmH0a9O80w
wHZJ73xVUZQexYgyFjJ2SG2L2nNW4stI8CcMZ50ElRFOmVP/HIqAfzK2L56NFCdsg6+5Rg6fKF7m
SHLEFfHNdEOyZNhuFGlqs44IsZO98YUp/0s7k30Opo4E8rY5NQGrUpNVOI0m+1Z+i2fk7P2IWGHS
X6ZY5MewGJgskwUp62Nn6/qunfLQz+LgNRy0Xy4SdKjPAxsFazpJCMVOnb5MNmV3rsSCBSz+ykHO
0O1T6PoCNLdVINBDHVwZ0vl3FTHYwLO2Rct5ayraCy8WQeA4f48TAhVoAG4Z7XX7THe+107pl7lX
Pxie99owOGgbev02CI4dWBR1UemblzbXgVrdrGaCPe05f0oB2vQ/WW95EWMHd9AmzzoW2maoFH4C
0mnRVyUMzuc5+RLUEnAHOBLEqcXMSJMoPGQbwYaktUvA8HeTq5EZccrwlA33d8PO5rOso0Mx/m/u
zqS5bSbd0n+lo/dwYB4WvSE4i6IkS5ZkbxCehCExJmb8+vskVF/pu75dHVG9rIUZJCXRlEgCmec9
5zlDcxg9PNtRBOXXMYOnkoHDxvBShzY5uoV1CvdwYW16wXgkbQx9C6SnD5d82NM3RdAkHq71lBRH
XH/YJGzvMC7psWXPGc+HaWMG5ZfcbINTVTR4IG5E3xwS3EWazvHBCQ6gUM2jVHE8Kh92OOpfHdT8
7ZhbzaHCuN/oFlyH2iBCz9yyH+bkOMKFwEbjIKhN4nlIh2hLFS/FT2VG8r89McD1QkzN7TMhwhAD
5lPnuHD2Rz8+GguHi6VIbobGYJBiFUwV7QdvYJddjTP6Q03MMJtBD8McAOLuf35dcswBIuqXHTGb
eegEGxcHfgOkvwlWyWzpAhn7bGW5DvJ249gW2QWRXZeZ1EzPrP1WuKnLkO8neqymCLnbAEP1Nii8
n1rgHOkuiQ6a2pAOamvaqk1qo7ar1GFo7F4XdrE2u1ldbWspxtB2mPkorYRx3bD3XdQmuE/Ll26H
/YtojQcmQm2WLXbNHSa5E0Mq9tK62lR37K41tc2uaT2KK3gGQdSfNKrGNk62cITpthZ79Ia9ulCb
9llt3y2srQvWZhiDoK17R8fByG4/YtdvVjNvhVUIQBGwUAbAgBdIRYgFmpINWIgcBiUkpCgKsGcy
CGdsGMC4z6zOq4a2qhoVolJyRNZdO9SJBpXCVnKFpYQLRVBGx2iUoDEpaYP6dkVHGE6dkj0S02BA
TrPZiCKiK2mkUCKJo+QSNl6nRQkolpJSGJP2IagVJbGkSmyJ3erQ0LKCJ4K8lLGcSjNhglI/wA47
UQRqbGa6UMMEDWdYxRxN32VK3kmV0MNACQTUBIU+sK5FUEK2QxSylDy0KKEoUJIRlJef/tBklCMe
zCz6Hs8ebjJEJgu1KXaQnXT0J4EOJZQg1SlpSkOjMtCqOjQrCpEIdiFiNc5LiqblJIWx7eVz62sH
SpHvDRsLwLDMSFntnZZdOCgwVkYlQ228i3iCHYaZ0O5vNSWn0ToETAeBLVVSm4dyVCrxrUeF49ym
5DiEOVYbB6bAp3Q4OZL+glgboT6i5eE1VMKepiQ+U+KlqxuWI6h/vZIBYQjfVcPwLGZGc0yqb+OO
NxcIHcCWiIgZsdOQqfYprqoXqYRGydGNMLl3wCL8JVBipIUqaU6Nj+pi3dXolYsSLjMlYWIfROlE
1Iw7EHKonL6SO5u65nVnWMmodMsc5HOJMlqikNKxshdKMg3QTuMAETX3n2wlqvKZO0SorJi5so2V
8O6zUWDTiXQ01apKmC2URNsrsTZCtdVRb2Mfk+ORM3sM4MeATaouiHPhfVbSr1hV4BE9uI8aJiVK
MZZKQP64WO9zVWfPeh9vAJac7iA4gNO0lP/zwnfgbkmdj6wW7+d1UKJGGumqZK+3+XCiPatuxobG
oEhJ34sSwXslh0dKGM/qx0IJ5YOSzEuT0WarHHPrhVDS+npt/YKjhPf1F9E6EzBOpBR/NtLI/krJ
nrvy1NpGe1jv99UX12vrxfodbd/8dDKW2B93rdfWx3h/zI+HM+qIs2Q9i5pE8o8FZ8G5Gh7jVA9O
KBDiQMfvNYlLKC6Fmlas3+AtM053HyT1OqDS1HPz12nE+3+xjhn6jGQa56wQmlN5lmq+QoaZ8cd6
db3z4+KP+9ZH/OM+DGvborXk8Y/7P276Ebw6ZvaqHZMDOVC/ZVOrkZBc50Kqnr5eJ0brbXAWz7ka
JxG5rUhHqvmXelmzmLbjfJ1ArbfzdS61ft1lVlWooVW53qerURaqAJaxv354vfbHA0o1GHM9QMyW
mqJ9XOjrKE1drPelatAm1chtfQrrQ4n1PbY+4PtVOgNeVKEKzhrGeYRrAP+qa2Kd8eVq3EfY8Ndq
dwyo8dwu48in1S2p6Jgd7I9ulZ8UO9fZeBn8tfeXLY4bNWJcX8L1b5+Rpd5QWxlt9XJiFtepl2/t
kV+vrSbRd6dodytqiFLmYgOFgnPEcHC9GjeMNnMfx0pDjF163cv6MVovPBLGS1irTxQ9sjNuOzY1
Rg1rkZ4yBq8lH6JZjWDXm+s1oAwMbIeM2fR6OyCIyU602wHIcI9WXX3VApw8ijK7mbhnJmt+z90h
MSz5BDW1lBxKzG7+1jbRgXLC6bOBSWGW4rOfOgdHRq8ykjkZCKwtDUtpGIuN3NdeRLVudx5pA6eH
x8LO7BcPpaUS6jGshqSaOV329NVzvGQzB3ZsB/+AlYfJXNB2mAInPQu0xs+zY7u4PxlUZMehp4ld
UBlqLJ51djK6khlEbIPU8kMoEdnJmFhFxEI7+WCAwtZtxc3Yg+01hqi4mmbFGdKlAr7z2FrXFubU
yINc6sT1nQ793lXuwH4avg6myifWELAxILREjUxr28SzOLtj+cYn/AlPeH2SAfsyTUuTY6/r+R6j
7UyclVlD1953LYWtkevGp1lDdA38KAw4K2ySeEivpsWK0JAS+3jiVsVRmCr/l7HVrJXbtlgPyOo9
N69oanLsxd/u/ON71q8Gap798X1V636Vksp0aQW369do9XXFZr26DNTQVSCwI8XHXhQa21AX6833
C7YlYZALzvMK1ki7PXDtfGncUwLcvZ4Ei4Q+IDzEJ1AbgvuJVAu8Lh6jHXkfr9ekAi8KxfN2p/uP
r5E4bbYD9t3Nel+zEsExXK0/2Kuf/niIj5ul4oubM6TxdoWOC8Ufn2ncWSGbcNCgb65XPy5yetoP
oztiDILMZTtAqvDUyTNvdj4jOcFAtqBAttV9H1/4uOnKYMw3sozrAwiA929ZvxqL+bvZUsbx8b11
W9uhwTpvU6u/1/p3gVjFWA5ubk3Ym3e0a19ygrcMkXil1teBuAdfWF/suKiCOVyvmuq8BArlhXQn
YwGFSl0vZsVHXTuHBrn44RB4JP4UdIx4n3kes9o8+iycVk/E/80n8XGfbZL/NUeTIoXKjrbUJtA0
rk6/wbj+ygIWNlDaDO/VQ4Uee9Jg3tUpi0h8GO/eBZTmdyvDoAC1uTYeY8tUY+d6Rgw2SW5O8U7y
0diwycGesT6rZT0gEpb4h5FDjrbJHFdPtuv/PtFcyQzCgr2AwY0mzfbkD99mZY0d+/mA48Q8rKN2
esrl3vb9hw/3gMxETMe1chNMOch/qPckFLIpTiHgO/QLeDE0Caaq08kXcN04+K8XSLx2cezVeUAv
NNDJcTaTMdbz82r1WC/ajg4n6fHnNhT09cMIQlKfQ1W+nj/enSK9kPM2IVmx+dt3qQf/+B/X/2t9
3H95n98mnFM+HmG9tv7cx30fNz8e5uPpfdyXNXxYqfbCCMi0KPp45PWbvWLEJvP+3D9+Jsn9BCqE
ufu46/1bNNNDNXE6zIs1mWfCgXQjDjGOTikg9PJ5r2Yv3fWcetni81HWlEsH8Sqpjqu7Z72zWiaq
G+gRsbGIHxdy8N4SVecqhtRmS4zf746e1eGzvmk/LibPv1LNYu7lktX6bnzILMoq17pGQnQ4+BYP
4nRZqBaXio7wTp2Hazrh2f+r57M+CV0Oj6PplnsfnnWcWsURPHp79krayXycmmwLYNvzK2D/7c70
zKUnTGuZF2q4BE+rfQNg9j3TuSANOWVvOkOAjlWPwVl8Ab27ON1BGvm5zpPhkHbUmitf6X/0PMD3
VZPhv25F3P7Ov4/f5e+/jwLef+avSQBENhst38COrYMHcSFU/WMS4DmfPN9zHd/Fss8XGP/8A+OG
2u9b3EFYycZUvs4I/hoE+J9sSGf4NVzHJEKiW//OIMD2/pwDBIzHSKfaNC0GzFX/HC6KbEgyYwma
48Aac+tzYlyMoVEhbE7LFI6CymixUCPAEydHSeS8CZwCS+XRGMZpWzRet4lbKK0O7MAwI2w4Zzaj
cdJQ21l4DV3Xfb7Z6x458rrt4puhTHY6vqRNjUV5O1Zmd9MWEmtYcunbSttr8TffrVtkGlrjWtft
b1JSmqGl0ZyMUPYdqhexYc+9js5cnNLaBCliOzfC3ZY4d+FjsqdL5+o3ftXlYMPC31Oem4ViwKZY
tq/25FzBmqYqbir7/JutQfqJ7P4AGhNtT4l7QeI9IybFO5FEV5+j+o7tjdhJhiy7SNIVtkQ0eJTO
ISoc57HK8hs9lrSC9A5+kChZblyaj8rFPnAmbW6l4UTgrUA3FhzEe305Em1p9nYr7iESfXOj3Hj0
U0qYhX9BeZPnYpmJ78xPfRWhznlwarqEvjqSZBTCZB6KGuB3LEb6V4TYjV9WJB5M53EczXo32UI8
RrH3Na33Mr+1JNWLY9cmO2kbv5fSG8PMgzeRm2zlZyjOc4+UW8z6Rrbpt77apcTsdplAbyWyOYWY
obqdOzLa7+p9URT6xu3QpfU3MSJ2WzVWZZl1j4h1NIkZvPZ73eyeiT4DFJjocXGW+CZxMTn48S+H
ZcumjArWtIn5IAfzwRFAhYJAEFPvGQCQFN3s77DyX6WAHKDH4m1mfJN77Kxx5oJeKm77lBYYugXh
HRBDaQFWtXK+caB+g9VvfhmVQxlQw6BAuG4dOllxn/AfuRYQYjTE265qLPyr5kMJsXO2vEs09LdG
hAKdTCWUnC4N00j38ad04QQvA6tbCQA5bk/Cjx9Mv7iw+r84+g+pIqsN6XnOyJCAI1L9GS+KmONv
gRud5tq91lq4VIKCYsToWXzDFQzHr6oee3Ienl/mz2KIQmhv6MFhbSXJlq4duaW6nUU5TJGUnW0d
3cV9czfRChV5RKpFxG9OFGrDucwM4Qwg2RnGvhgAL1JMTSZcRxCe86MVa/gxJkDqfYX230FGKfiM
b2oyx9U42nu38Y59DaozgEZ8GpBQWclRMT1Z5cEqAYliVcbRo89gNeInF0QM1m/W+hhC3jL/c9Al
LHz9ZocieBfZGsRw/Ai99Nxb+rh62Y53oOWYKLikyOpH/BrdZy3K9wH1kFSIJM9WrVpc0jdgsMz/
ylM+OsfIXwjEOdjJGD4es/kRThHl9BO6oo0Hr0/w+rtyl4sIMD3AwS6vCXkGasdXZBc3Eh7jQ3K5
GYMMlckijsxEsFWjQaGGhPUPqUaGztVSA8SASaKnRoq1OrZp65hxHTgaL7MaQMb68LlIPY0QBF5Z
L0NkAhq3QbYpLZQ9KVX5HWIm4MXd6DYPzZxPF2uZcD4yfsdcD+42sUrMX2ltH4oqhuM7c3Qa8s9+
AzOxgOisCzpZIoHA7fUdfJ1EvwuGJdgDJhqbnkFsmjxWSbPs8qR8XDMeGSflPCN80S0xIKfE+Oml
Z43+yfP4GLXsM2eLSSNReQolAuPea4wcjXu8DvODaWU3XWlQCG4l5EsLFNhI/5mlA3YY03lezPKR
cQLpeAbGIYEK98a1S++GiizjVEKUHnzKbQi69hsWqv0N4D5IszwBS6WM096kdWbMBGuv5dcgIKxH
896ap+fMcHyODRkWcIfZW9x1R5bWD95EviowoEjRt8N5w5PgM0wnPtV9TLLvWaoDv2lM/Y1uTPWu
yplAFLreHZcqvbFTUpgiIurFu0Vc2HOHRjwnp9wfDpVgAtf7MLYHn+PoHKRkQapS4qEkMsvU+41m
E2oTo0W7aedGu2Gl7RziwbzXqAe+KQeGZWj+cNvpAr+h7FQPBRXkkPm9jLzFcu3oMjpqsrq1plm/
QY2jzWIpiGsB8EuaQFy80noJ+iU7AJljtDg09ZGJ/m2V6Q65ijnbJdJ2MXLYbE7Us5DqYr3WLG8J
Qsl5vQH4YzryRnt/lmUiJkY25LrIShVLbZ6HuUH5fL/apBSidM+OCqKQhX+qdMvcYl07zobLotM2
HyaL3Vk+btY+bNdrrfN6rSSCDmACOkGXOTrD2eGtcJp4DxajgdT/OuTcG7k5jOeeMlfThkQw2/dx
aYvdHCy3a+M2wZ3yZORwoXpvOowkzRqg2v/Z60bPC+Bv/ut1Y1iV5e+fXfqz7/6+dHz/sb+Wjgbr
w0A3UF0t1zJ95RT5a+loffJYHuq65b3zgXGK/IUANj8xBDEsD8+T6XkYn/5pIrH1T6zxWHACJPUM
CDPGv7N2xIT2p7/Ksyz8SSYZX8/BtPIH6hZXHm4WBLijzPUjmTDeAXFzsVNPEVhK9ensXjvtTUgL
CjWnv7paGHX02DYFVa4UtebMcLQWUcAvX+huuoOB9eQDBD/HZR0xGXyb+pyiesysnuZe04o3sE6I
XGVxvUyR8XvY1kHM+Rv0KLbcyj6UM1xsEB2SErsvaYCoSer7aiTaQw1FnzOt972dxBcvMB9yrDsb
PR5vWQNS7niv7xzIGlsTbprReNMmNniSsigu47iPLOM7H3yivwqlNX3hZJWFZmo/UJsA7uxJ0guh
LeUT6b+3RLpX18l+9GPAqSwhohtdpg7FVpdXwdwzrLtiYSDpwvSnjXhJ6qckqj4PUfO1zUkZ6RNO
Yub8ReQ921Zyz5TmbZA8edepX+GCv1Vxp6wO/JlpVX9wa+dGOsbFLPk7iZjnHHvy1aYBJE322I0P
UYQSOJbXjmJS3bAPBEuuQ5C9UoRD9+RohmJpdfpVfllNhmvSP6U6f7ZI9bha/EgW0UwGXX0Xw5wk
fSl2loueIhjsuS6vqi2OPuUHIoHgoZPiBgLBcpC2maNul1tFYpgSF+yF7p/syf0WYeOOJD+XDqxY
iFSGNNvcpCUN6klktht3fadoLauc5ZsBuiXD60ovARYTMcVEs900HIT9sHg5irJlHtUDZzZIhvXV
xuv6y65fYurooMNb3a6Z/BdwGPOmzcB3xVX+0MbN2WmYemEqT91xgftOCZozNtuRcF1rc3pI2/FK
MolV91LuekJ0W6t2eeGX+AtM/2kTeRAAOa28tdZCWDMrj1UaX1OPtw7/Dp3fOpvea2GuV96L7PyB
usv4Z4SQtukkQS8PXm0a38YWjW60chEaVlhAAG8JheJ7u/N9Bv/zvTYYP035E8yn9tlslZATMM3v
a31rJduGlWbo0OKE+rxH50nB3p9HX1obq+W5jg4FfJF3SgZWQ+rDEgUB5upk2C2NYYeL/lZ75LeM
2XooBj4zEnW4meKXdMmvIuX1NfgD6c4D8yszNA2wwB3aMub+fGsTC84I1XV+vY8zG9sFEe+Tmf8E
MRnWTAxJU5osEnELx5/1se+IXHlXs8LA4jc507rgd0TOIC1wkFk7gzaq3Nbf3MhlOWyqD17DupmG
M2aADs2R4m0KqCrGwYJdzKxe6AZJ8oomV8EnQX/BIHnmPYrNwiCzasuLPfIW8QZWvkXBaxWXTC+R
a14NqHTbDssTb1N4k7KVr2PmGhvtVFDIjceKj5jGhw4TwaGpiwt4AmgQ1pMXsLQfanGMDXKe4ofg
BMlQICSpwG6CZ6Eb8ZstGQiPe3tJn9JloqXZuPdxf+MI4kMjh3raJIXcsCk9NTbmA8rUbrBcC5Z2
fB1D6Q/LAEnLsREDdxO9lhIAYc9L6NnekyktKIh2v+MrrMoDZicp+tg2dzmeWkSGwjjBQOOMhHC8
9tUjfk00la0Ox9pD0s4XKo+uggVMONb3sHV4YaGN7JtiJIksih8aBzK4tc2JmgB+yCsCyjBCzCLE
OONG3yBCsBdIXLaUxufeh9SR0QN7xPtHbzagBUqb2LFg8eMz2ysiYepdp4yDZSXld7MK3swpF6HW
0uScNORnaCyoCKHgFtdufCp7Dl1s3YtkOUtSfDur4RcKkucWVWEnvIqWxtG6pKPiaPZVu21Uc13Q
2XuZpewcdHFLOBucS8GsO7rR2cQxLrAeNbvbTZ1mh5Q0b2zCbxRgiTerKiKwcWW1HxIHDC6v4GA7
bUgOtSdXW9IAN/tf9N45VgBtQsPZYJkq2N1X+J83OkWl28CrOLwVI/M0bEVxopeHMerscBLDbjBI
JwzCr8AdBveGZe7pcNYKXgotKi9mHf0UJj3OBnXhSZ396sv80Rp5tYTzOnYUfC0eSKuKjdmB+qEf
dEDxO7fO08DJF49Mwkcvp6ZdVVKwuGTRxrEkbs0HhlrZNg66z6gFj7rsf0399EW6ubnxO2QTy43v
PfFrfZdPwbETzKjxTWJvOoz2mPBuYAtUe9VdSs2NX8DnwzhJPtVi27eesBCCcJ5oPNFKI/UztOx6
o8BSCJ/0hzXUd3j8vnt9+ZbYxSFb+q9Vw9vAMPJf8CzSsLC6IIzN4gBaAfjqYJ8iGKihH8BLyfUE
R3JAUVwbEfrEPcfRflZemDidN5HpXpfRux1Hnbw821Q9AmjQJLCoU4dYIPSZaNF/62737C+kn+Hl
PsD9p2O8bL6mPRauVZvQDMGhfCIg7rlKOxmk5OQEsqRFCl1Kn/VFVnzXR/Eiax02UIlzgvOkUFtg
orY2+pEfTd+6iEpIaLExBVff4SIM4VBfnPFr0lX0jkp6GCMDOpacOj0cXQ42AR6PoOenva4r90Zb
HmP2fVvgEqGWxxykYja3fc3BZ/S0p5bGw430YwIbvfkw9BCi+2naL+oA6U6AsIaWM7EO4D7MiW+A
7wUoTt/0wC8x9gbH5GSMD7PtUS99tWAJFrnewSjGu7ieDvnwWJuKFUeuVl9ZCklMwxSUckDUYu0J
m9QrrDFEjQrbQgl2Vzr2g84sNzX0ZB/0nCkT69bpEJxExrJBc+pHbeR3SYJbC1QdR7dc3yaNDjQa
oG6lJVe1dEGiu/VITW6IN1wJCb+u75zAUnbJQMJ6xzwEDmbngQ/c0NkV7O3SFTux4JSRWns3DtFL
mhVHSn9x0F4Dj9krLaeA9UiE4SeO7s1lTLZd5vH66/haDeAWtIFuZFr+9kcD6IDj1vtGj753vePs
hiHZAelAjSHA4z0XFUslobHMcsXeCch+VSQA3XrI9p1hf+ZPDoXEBThM69s/Lpq56m4kKW3gorJk
ybRzpyE4W1g0/A4/Fyvwr0njcpZQOdO2WBfHeE7wcO3GKn+BJE4DWaseDYKY9z3GgLj365pyAqqY
oIC3XLzf1lt6JMsB8cesl+icgFzMMnqWekt/9NVEsEYkOROggubl7TsA9Lu0x8M52rI/Oz3khzrN
GESpm+tFr65FezQtyC32j1HNADw1A3AbAnDuPC7Et83kRhQ+BatMtlavSuBLwlOZ4YaaRSLVlP5e
6/auP5rHhcnJ1NpXo0gAv6euA7g0Sra23WQG7to+AJ9dHlq7AxxZqueyWl6mIv/iyCDfN+sXGuWU
6ZRTxmji7rx0RnyeaVhsBvV6xjGfJMIiaYuK2kv4E+V1FqDsShM4gjsb8cVzu0vdk/uX0CNYtLfx
BRvlRatMeuQTAD5+3oPRta1d4toTk5OOEWn5GBHmmMoITysiDOyin5QJDJfE04fL8pAnqHiNRdo3
950z/8sXN/lW+7F7tiKHsPKQg03KCHNJ3jC+Qj3gmtOMcL0qPJMljpu/rbdgfwlW/PAzIVQ8ZgWO
wkxhIdZrOe680otvPNerb7Iq7YFxeF9Lbem3pJloYOjdV0934fCp3fqYCOvsMmqgw+qft82JJli3
TH4V3Wye9XTykAbWq7awaTkWrB2pnKLfEuXA0CIXQEAS3IDyTrcsc0goQ/7BGmteSNYhSWTMSWOH
vix1yxxTtlNB7JbhxIAAmEYObVRdtOrL7zfH+tlKo2hP7Ye3Y6OSoiB34JwD2uDNEfQZDSODIn6z
N/RYBAjFOXWjxNuAP7DxN8bXYtEdYPowVBvFRV2vkZWGwdlp1ma9b/0WMDvwNLDNupm9W++x1A+5
ZcmHV0Jk7UGzGpZzG42wWoHv3NSTLr8KCXzQZ7ByHSPFKYbIfDM28F5nDYrMwip8scdHAjbatStQ
gkZKThtrzBkq9wbxNEAFEBjjw3rTWZIrqTHatUfWZvWom095mhmXdkEGGoec0hFFqc1xmIEQsMZv
9RIfPKzzD8IxwcWK6WvRo3PVfeDsGOpbG1E6LM8JLViKi5t47tPf9IX799jT/yr74p562K79P//b
+B8xMrQA12Ku5PJm8QMLNeHv9RR5oDH0q2R/7Iq2PJjRTu1VUzH7W4tayF6yqrHge6bDjO0g5ez1
//P/27RtmiRcPEv/Qy0IZtucmSP0x9abvjhLc5Uei0k2glYqfrHYN1sgXT2mxshYDv/v//t/Vp/w
q3suYpcqCAz+7ORh8Q9/CMjTMZ/ZJ6oNY9sHT1M+U+Nnz1Sc6Ec9aeP/8OgTnlimg/9as1KlVeff
sv09/12yMt9/7C/NyvoU8AJ7gUoXvbdM/VOzcj45DvcTFMKoocSkvxQr45PlGp7nM1H/Q7Gy/E/k
pNC5+IpuG2hh/45iZZge4td/iwQy7tQ9QDl0GfFF3oz//UPAlg3SYI9jvZ0wqSjY99JBXo0DwEeZ
lGTh4tSG16+EgyJ5AjcUbTVSc2fSqdteRM2TWmYjc1GB3WWCuMaIixlbADOGnBi1z8Yyy6ts3074
lv3e/UamPbqJUv0KAcXZG/NinSPHPRk6HDu28PXBes1GGH2Bop1XBX7oquhTCNZDsbf7oNha5oxf
NrXmx+Z7ZGQ/pF9lD61tih3tONeyWMYL7Itns4KiPWqspHOi5Sw7gpqokaapfIl96PP63meEc/WB
dPv1cjs7Q0vmmtEWLd+EAPTnwDG1XSJYTBLZeUtLuR0Q9BoKO816Ysmr2efOZovX9FF7iCdCnGkQ
PfWl/RMm9rfGCshW6P5w31DoWbOYOHX54G9QPDCai7NH295GN0mi30ra/yrGERDvwD+1OuqK38K+
E5OiyFSxdpJ2+ZQtZB4aGmJ3jkWtg92g48fwhGQ8fpnBNyLGH/xo5Eg28si1izbI4pqqkpS9aEUc
d9Di17heIBawS5IETzioPlWwqrEupZciaSMqCOAsJCnWMLrySEuFTWoE4SpTZkOEiZA9ljY2NaIl
QEYDdUqTOBATBgtDEHA3f8StHMDr5TGqR9Oa3+xUFcBaZdjPGZQqlql9w/Kg7Yjn+5h6qowSQg/O
rVfz4HkkbgDHfu0CMI6WhRTWVZ+BJvN3KwZqFCXe8CHGhVXoM2tSfmKkPwZJDpezz0KXGBj3FRPb
YmIW9103H3WTP4cMaooZJgSNwYZSJJ9JmfGiJCe8xMPWArOznRhCUXL+XCacnJ0lB8BK8eQCMeOx
I3zFOf8Ws6J78UWHAGpUe3s2yaw49AtbBnISCZazKaadNnklfB7+vEPxBfXmcyCluwcKB+lUnBl8
5xtrYJuzjHw0at50qWFdcKtijo2Ogva2be+c6d58Nim63kCrPfAenvZmbkYhDKJu8c8Q2LtdDDXf
ShhgI5HgJS8AMChWGh2/BBxJIStxx2PP5HJCvptT8Voud5Xtezd5k3Ju73LC+5zknZak18RmSQSY
Fpox5T0/jD9c97XOjOGx114clmjqRQVu1mu8qK52YLZLfLzjjySW5LVv4cBZ48JOb47dk21V2Y6K
GDhDZvXckI7zYlKCUzqWx6lSsm2DvFgZ8pFhbndh6laHCN17I8rkgxnpYSGN4eAW3QMnZ9RaMwLt
anMu9IqOCUsu/E3ismmUWn2IWCEH2OuMFChaFVXWIWiIwte8eYqdPQxTqJnGcpRFfdHUKmJIaBO3
ENwpwkt3HS5UyiKOFnsKisK+GZ2KDXEgSYl1sfInPSAN5In7udD6kG1p++gzePcInzDyHCip7mFi
+7ykW73tf7tVFGwzn5wnlZ/xpjNHdguaGxwikh3LND7lMeaFdBpghOUJo/404LCo9qDGUB7waT9M
HlblCYJUOBT5j3RgMFnM2a8qxsFpx80TxUnY/528Q67k5c0kfae8Cv3Wa4XDAh4IJjb1QTMgYrzF
Pv210cjrDD/qSO/YefEkhalpkF/mjka6mhrmve8NADuo580tyGKDyn/llf+suSNvUcqSHyhiGMml
CV18wXtHC5RGowLNuWCRWnYc1PQ01W+/Ko/Y6J0bk1Yr+lF/aBMsWhdzZydq8+S2RrUxK/FDttou
HeP9OKRQFz1t4A2NrurUfICkKe6qDq6prdSVAQ7t1un9vUinm1x6xY4tKA6NGDDPVCIcLOiEqKfB
QTjG1mciC02D9S8zXyYp30zLbFEBe+YCc0NHQ1w8+X257EdrvgSWmoZUO+1E+SdEr5SMpvSa/lYY
wdUvGuCLOMS2dlVH5NXYRVeIbWFetaS/0vh3ptXHvlcH1fRXnAy3cU2NjwZMGoh3tWvptqc6vJi3
qK6gFNBNusHWdiLuOWxpZRSWVXwVurUQC3OcvZv6b4zVzYtbmQMECPdriy380mCmpiyLWCRuBx0u
fHOwkJl3smD/NaskJEngJOytAb8yruN7c8YmXebaMZY1CG+7vvMGLb2UeYziWTDYMdtuGyzew9ST
PiJYp10IbJ4LsF0PsiVclnFWoUSjOdixFj0M3XwNrAy7kpeKPWj7X4Rfzrhhotu5S6ZD05tvi5k5
F+X5AUGaZxszbdrbpi0xrQsOTbCAD6Vpl7zhUmvXYE1vq+mrHgfzXiyOehsciwRhaMoIA+InCgEA
Ix/TLBNk7RUwa7fTIr6PQC1lRGdNS/jcV+6VMjuWyJNOZjj5wdke0U093FQMj5P8PuiMrgYIfzA9
MLksOtiUXk6qHjKFJt4xSutv+zmWB5Zm/MIEc9oGjiv9YX0Y69oYrh/GBUl1qDuqeQEITZWiY2Cj
olNoOdoDTkwYbqELMjU34+Dg5sHVi6Z5H8hns6Xobwx0bF9xgd7LoUbnYXkXk5ZMJ4YoGJ5Alvxk
RKRv1uGcNfrRphyZspBRPAb8PcnxZfrRGtLPneZvXaun3ts72OiXYTemXUhi6Pti+k+choZt2bFV
n/2RMhnUsZ2/VvyJYdiKhlLChm3bzm+NN07M2OjmK2QiSLlufy3oDJxVeSCeJnMDseSrZXW8MTja
CijUrSFmzLlyCLFf/Sgi8VJRonghU7qeyizM8TBWMGQhv4fMirztxNncM/J862HwLS03OhuJXW1G
2imiOYDlk2r7NPvapjRpl9lk7Ls+eQrs9krQO9mPAbFoJMQJIwMbLhqk8ODX9kutsSMaVTdi6quW
RP9OEqy/rQwHuwdb+yTBIzzmrE1Qyzgw7JLAJNxan7DSuLbUQC7pN5wLQQ27MfInTtYLuBRe0B5P
BAlua2f7wXjipEgaC27JnWyJp+IGDj7PPoSlxX5062i4N9CkZIvZpygfUdO0jWum7Y0w6GgaoQAG
vXOpODcXnBs/l4vF5lF0kMH13DpQ0gF2CIAek+D72m76cywWjqgxQwy4NaYi2EjFshGN9StTdBtR
XeYJ2k2PJNKCwFkvMGB9mRUZh0qF4clWtBxOuDAhFUEHUAoFXTjxIK7C10kB7TiKuNMp9o4GhMdR
NJ5KcXlGReipFasHiC74LMXvsQH5cEqEfanYPvFA3DhBT3zSY8g/QjGAfEUD+i/uzmM5diTLtv/y
5igDHLrN3iQCoQU1eckJjLwCWmt8/VsOZhVvZqXV6572BBYMAUZAup+z99q55AKR1mBeWlBBcC1d
2a5SNo3kCDFWxscGbEiVjCEf2JC6UIeWpySJKJdMogk4kSkpRUnAydFQUdnDnlK9RtKMKD1MG10S
jroQ1pEmqUea5B+ZkoQUjsZ3cyLEPBzYuaJV+BXfG1wznhhFfsnVEvNkaUVXF0xkjbqEgJZz0hyj
GbO+JT2xAyXzLjBJYahQLKoHxy7mDch6Z3WunJDAKQ2vqWGBJCOedgUQbULVB6MUKy5Foxu7G/y1
MkPOHGoyuQMt2DfSwTsP7SNstLVbNc2zNUY2BY0DhOZ+MwDkZsBf+p6fR88EpNd7Qwy4BZQq3HOL
iwitgb0QFdrLoJIQQd9qlwpmAH5XfLMSP90oOreSEC1+K3YwbUJyYqTBGhOye8qxLo/ctQ4aZmYU
l+MusQI2Qbg3O2uXWWwhjeHCPq9Fd2XCcZcH3TbTcI5XLr3OjpsdmLgVkIJ+E5edvSXByNhST5V+
J/sxG3NCdaLaxklLjKKJ4KmO3Al8o/aRcqHwMqPVpIaoIBDCOHWcN630dwfS6Z2vFQPtaIX/e5JO
8Eh6wmvpDufCWiHYxjE+oi6dpIc8lm5yFVt5/NZIjzljEXvVczA72M9N/dEy3eZkS196K0covVKe
a2E/EtxW3VTwhs3Q/GBwjjIOwxS7GuSrO3w0SamTIFed6krCL8RACq/0x7vSKc9sagQvxLhH6Pte
ERh0LeaVFOiBsjcY9zgFrCp5wBy6E1jxHcYmK+pqTI515ydwokdVZTaZNSMOfjRNDpZ+JRvuRunx
HwWnLp5/UpimlfEtMKFIBFGzg5FdeC2YAPRZM4giyAFmHkNT0r45JXskk3SBHnuyLnkDfh9ciG9k
uNinD1gmzkrtIwZmshIBK+gltaCZ2h9wFy40hZx1m9Fj7G3xzaFxvU5KqAez5B80koRAWtEbCczM
YiUlARPbvDEBJ1D57TxXshQcSVWILGYRcH3Vs2Agwa8LcLpLDkMEkCGQZIbG2aaS1EDegbwNYsUm
OoNM9+hXGRRb0cz9rpKkhwrkQxn+sCUBAtBqQcYQVIhY8iFsSYpAytCvfUmPyCRHYj3SlqklW4Js
UXuDgwXUMuCJJIBA0YOiGCWTIpJ0ihpMBV0k8uK5STz2ICx8ybJwJNXCB28xSM6FC/DCkuSLAQSG
I+gpSyaGIekYCZiMSfIyYP1dfBWChiVZGoakarSSrzEA2qgkcQNB3jvDg+8Ur5MVYYqha+1tbCl7
VJwn1W4egyQa1gzham8wyD6ABNlCO9A45Q3l2ZTcj4GTC0Ydlwu6CNzxs4zbXE2LKa40lMUaF8km
RZwGxn+dl1Gy0wixIZkoBL1mt/ZlFuLSzBGqvvrDQhZ5MsLuolfOkdYBwwYBahcA/LBhdFgdXOKD
mF+DA+gGcM0UQEFk+AypnUrZF4JRXtJeLKW6wGsgiSKATRCFGmRym/gAzTp0ZNsiSB3Q+Col52jn
PmmGXnkMsH7mcfkxSzYLF2BrLThjvZA+LPf3SKy7uE9Xmas+mtV3pzZkF7LL90AhPWtGlaeUfDk1
z3f42epd33VY25mnzuiWgll9FbnmHke3IBZqoEWchNzKkV5yZ/YN/YSM5zYQHTkTdfpaRLtysuDH
1UWxtQLUqPdotq29odrFJq0dJMAh0gI1pL1Q+DSz56ZdtQbj7BkC8UgYQ2VMeMlPacKlnFGYpj5O
JYRnUVPpRe1UGUzw0ob0GTcMGKfkwapotEtSpdrdtZnGHRPXZ+5cv3qUHys3ce8qmBWrWO0AB3Jy
+wHZbPpAnWp0ckndhwsHy3mtqMZDViMJs+mX7mY11NZifCG+l2jZdtxpGhW0ugU5r84/DeIgOBOj
N58BeK5AQWY48t63BR4onRv7XVz4b2afkHok45YIeqDd3zhcNWbje888HOdxjSqpbNC3fBhapq2E
MypepzBEc4ox3egNqP2WoSFTP2iLQbbtuxvT7h7aujhZKfxpjaEQUqOm3WSaeTuPONJjkDrrsIqf
I1jyUlstQKMk/tFMMvTx9ttsy67CTW6ogOiKOkSP0bXbWfketpSlmuBN01mByzh/RzoAATQY110S
bu0cRhzYQPrQzF6hRDE5oJG7dcBlrGLKWZsak3I+mui0Q36BNjNo0ht6ymAQZQ7jxxwyZRYqpZip
iE+5RXs9k9mL1Nekmsl/nMyZtk+UvSyzuLhCraToV5+bGQmIU+dh408NtvMylXAatF0pI8awempr
ddwiLcMkHYzHcL4bQIaslaIjICJ1uPbheKcluYLnk6NtKeqdAfS0lOP+Mp45ikioZnpmgoXk9KWt
scha1BmdRUapJrPzcl+oMJcCbv0wagZtBVahPwDb+IiVnun9QFZ4yBw5F4W0NB3s9EHRzG/1RJC7
ajMlziscU5bw4DkC/ehr8t3UINjPmfUAKEcB7t2LVZCSXxAY1ePk0FnrMAL4E57DNER/VDRZSeiK
f5Mycbr0BdDPwA++D6SNEMqZPhjdlJ5EHN+11nDu+lCc6wZdfcvEe0OVZF7lI0UXfAvTfaZHLx0k
Vmrk0zVtylNDI+1UWGS9T0U1bDuNZqtfAq/ItHBllONDNDubgWMEnGZ+hje6qh3NPC1l+f+1zDUd
W+h/bjz07z/+TFv7/MgfTQdNM/6h6rrs8Bi2YQGQ/ZdQVhNU+P/ZZ0AZS/KPRQ/CdFTVdnB2/dNV
hUtLNSV5zTHQkZn/wz6DafzFVqXKfoZNTRnnl2sJ2/wLMJHx/tjndalf8E0zLq/NjV3LTBlwCSvK
NOk6UgbQBThqyvC9Qy3O4RWa57oaiJwW9ZMPWxTFfDBuSXvc5a2oN9xlSm4D29bC1NzWlG0KBs4U
2Md3Ley3oY8ToevQHA4GMCK1KWAjz0ToaARjjfZTnfnTxo2pN7pafou609xpzrFOgubST8gLCtOm
UFxOzHkiUj7V+QgB1tlLf4/ejdUZMcgj1UCNUojfbjWy/iD6kAsXi/6gtgqymdIstlo3Ns9tgAFf
756RBRcvujts9Xy84iRvEMMMtadjHAN7FhdHx6huQpth9GTW6cYMsDMobkDYCWWjaLC1ky8gZas0
PRXKYLZGehCzXefUWRUXuzi9UwwMp0lWe7lQXzrb3uJlO7nMAAowIa9F0dxG6nSZgXKg7ay4LeTD
0QkF4lPiuDfYv++S4dX0KVxxSDSbiiI1Nkjt3g36gTYunyAVhtqK5c7kYuSRZ5v4x7kqg21p8DS0
o5Wu67iXI7tbc47KXVtQtdK32hDtNNK8yM4z2Njlr67TCN1Uu3XYNgTARPl2Rrm3dY0fllJSysJn
n4a6dRoS10fpTEjuaZ4a82ZQ22yTJzcY97tVlU+jZ7jDL7sZXkczq/aKD8EkjmzPzQcv6kbbIyAx
hJIvK6952hxm39iaiYo6MCd70UZftjJhcjKjNNaAeFD6qcDjjHabN8lGoFQ99l0mU10DFFMtHud4
1jsmINptWQ9I7aY63iAGuVgprjHFBgObBswEe6KEbwPiPC5pwphbbptijpVH6WNFZ019Q3bDYZfi
fZq6XVDkQPlskabYqNSTbxbt2SZ7jJShoCkgr3W/zLr3L5VWfOQRIYmNmvdbEbtQrJ1wOPql+hIY
yEECZzDYPP5pVt3iUA6UUhRmEn3f48dumvWQBfVJZ0hHTJv+kpTONgoITSHt9jRq1SrFgXnCjMtM
3zdmTzNypi9R8ORaA4LGSuewbdUSj5J6FeHYUFoUGZCVsb9QQ6RHgroljERNCRrLC7UVNM9wYazB
pFrX1M4t33rvWBhPgiE1N5Ns5WApeymiuDnL+K51oz9iR+peifF6oIf0xBwLSwy2i73LnAcX3Wns
h+BUa2QLT2FtMz31mUNqw/xsRRGwqKBW3hU9umhDM3gpqevwSrmGOH6/1xSFUoZO5zHqhh0uE5hp
DAmEnRWXTEA+Bc7ar0BzmLvUD3VKwc45NES2l5ervEK2BxspmJVXNdUurcykrLqyONuqf54xcG7x
xSD20Xy8YCrbYBIhGksSRS+RgoIWSfurMJHxB5SaNgPAcXovSXX0HTSm1mQZHqPr9MZ3k2Zv2RGg
o9LAscg4lVFW7zDtb3rGKUq/MZuGJI6+6DZMazGM1eTSKz3TRImr3dVI0704k3Zs339uWyN+7LJi
XVQOvkMpbE0yvKyFqjAia4gz1q8tzr+tI6YJCTrRj0WcnUPyXj4XaRxfctM/NLbB6cYuVyyaRRod
3hsaLz/BXMiI78jwlp5UOfWnDr6RabbgE1TrjXkEwsEgO3HtL9bI0uu1ormKtyi0lsXCOunCBkjD
19/LI2qIzCp8qer6fH3hnix/L69//fn5zuVJe8E9LC/99nB5aaRUQ8NFu11Wsbxlef4va+x0GDh6
Ip6cdyFRGJ0G6MCdZXpgKH3wnw9JxCuIJmSxPFretCy+PpPYHBHU1HmPQ38vZRD+z9V9februeXT
ywv43Jn8d6aPUinFZ7Q8+fffQFm+1/KGz3+3rOW3h58fW/7L50PdjbFHJOnu68v/tuqvL/a3v/Xz
nX/5nctnSCkrQNLX9fprvV/vo3H7QNg7tf2v7bh87PMHfv30r48sj/769uXJ337dso7fvunXxz8/
+dvql01AJ7Il0ehfu60s8VybDer5Wihs6eXzy8KwKtpby/p/+xLLS8uTy6PSNQ5lataQqMbXwOzF
5wc+3zUa0qGKx67VSdtO2pzyl/DNS1yQ61QEhC3RKOu21VjeZXSOjjZxOse4TJt5PebE71Ej5Nmv
l9papDvLVz6f+np+eWTKDy9r+PrU51qaoGZdv63Rh2EQl6gkxyohkxx2nAp8Ieod+t7LQ6Wa0Igu
f08RIQKExjBd+noy9xNCE4qXz7csLyyf89EBbEd1uPGTyOU6oFhkkWRuoYFzm7n0U7hNHfdUSaDM
1AAYWx7VBmwxvSOoBNpy7InsmBTzFSnFuPs6RUH8cCkoxVW0QnBGFqfanbldJewzxsA5mCBqyU3/
025+ciVHsZJPb+mSNaLZek7nk8UkqVzLwgJ++Ld/fr1v+Rh7o1wlGEZK2+7241iiym7sAyX1VaSO
H3no1uTFNhmFgDnU14Y+vPpMuwqf23xkNbgJJCRlwURRcPuDH1WNVIAspvrT8JsUU3UV9Jh23Kz9
kfpIFwTDcVk08pFDwisKxqwP9kaBplkSO1w77Y+EuvaQoliU7Yx42SHqkNLlaVkMRYLOfOJuXuAF
wVpTO/mpSa2CugG7FO18DkuFhYTii8G38csCOVlwWsuii5RfpWYOm7Ioqc64vo42ZLRua3SSp0mf
sSIoY7UeS7pUqa/sU1pjijnnB8OQAUG5YtLRA3jv9XhsgO7FtUftWD/a0nCJxhqq3RAjkZbMmbgW
GSNoqmxWX71qpXWhbVdxO2O7xeN9phnTgXjEFENEAlABea6/HkLM5aq+MadZO7pKqB0142QbA5wY
FFfeF81seTRYplej9dgDrocvI/oQYbhabHLmLccs6AR3LCg9yyPXChlkFeYF71Z/XPYBR3bV7tEs
pBRINbhKcvvbcjG0jnaoMDJL/glzcqKzlB4YmJ/qe6w1w+5vcWYL3iydc4YGDPMWkJmQO8OsfCfb
A/MhbTci2quVKCk3G6EN/WuBu9ehNZEZWDZybfsbhc7E7zevVTERCBGSByFROl8H4PLoL89NbZd6
uIvmFSVoIe0cYCyDLUhMjmv4xxCC5E/67e8F5cb8LELALC8ulvzdnz9nQcfJxfKTXWmGQZDlg2fi
wFp+3nLAwXQAjfO5H+QrkPQMVMYHnJzZcfnBy6OvxfIc1QyxGRz92xfWj/ljfvwk+i0gwAX/ByKm
X/Ut6XHLWbccQsujr8WyDZY/uZswXI2NvSlpHrpcBJLctiy+/pxS9XUIgnSdT+ptGw3mHznGnw91
YwRK7ZiyyERsj1jIR8tRLRd/+bNoyA7WA1LTK7PmYjb8vpiUkOGOfC4QTkWyV3V0Bp2GTDKIn606
YaDX/fa4LMKwAXHhs7+aqvL3eAB2yNh/UUU2No1kIy3bbyHhLY+W577+bFNikEStHXzTsHadaW37
JOcEnjFLT4Ndn6zOItGkjInWGASFIirbDSxw47D8IINTmgRFRBGqlFw0MtBPC0TqCWUSnFnIuQUp
ydgVvV4VN45vG57obesYoXxFWCU6LwnV9DTq8TmIYrrZLeGUDSQEraY1v3zZDs7ETDGRC7pDauby
Kz7PAgVfUd5TcqfA6w1VQFELp1wdTMp+OTpaPUu2gPseF8Ti5552uAl8HQxU4+Kj8ZDTNF5TmFW9
Uc6NjPR91CB0uTVqFmyJ5gnj1Fap2oQOalNDgJJ3NXeIjlAhcvIl4AlWzj7CEdKH3TNJzso2IPbQ
q1IdQ0ofokcQmnmOunTcUacEOmDk3c5uyjtYuvXamG1qvVGqrEzTABFTdZ1XQ6FbKw5XkN4u8k0z
i2QfqtFeK5uDHouOCQH1zgWR1hpcygwfV8onN03z6ZRTioPia3XIwnN8Rcg+YWY7DKNV6YtYcGdY
rJmpdsozXHKKBf01zYx+YzcuSefQTpy6fhysHY3iYP25dpTScq7mO97yf4e50NeVes5y28NeW6G5
wx3WkiopO1xZoyJdk/f5BQIXkq28jVrtXGqqCtNrAOG0vDrHpOPVTfsYdlxrZtykPiz3bQyg49QY
HzRRpqNoAu1EOLUdsboxR2WHC+LJVBqKmhkK9w7PwUrFsvvJkMslLq5LxLlwaeVTFyACEd6s8gs9
c3Ei//Wb1gSkWSFvgn4qtr2DkYjkU0oQXCmXRa4oYOga9acBAv7oSAkErXiHPsq+PpL60R5TuVge
IeVsj76rAY4yOutg9ze2M0IsC7Fe5FxLNgQ8tnjD5Bs4ew+J9W73dbdtY/xyvUrWXRs5e9Vvhs/f
FpYQr9VxkEHE8qIrFz1tvWNPkcVL8UOupvmlmOhBKO3MZHvWoMdD3Let5LnFX7GZEjIwdDuayL3I
0bITBuO00MGW3ZZN8rprRIJoAAXf0kKqY7L5B5bQ+SLZLU8ueDuCu06ZQsTqF9ZuefS1+CsFb/l7
WUES5eGu1NiBA2za3963PEQ4nUhG8q9Pgt7yXBYPhyiHH5mb3xP8haAuUozIRRt4xmQoHgCjhzyj
Tu3OWnI/AYvYx8N9XLvKRhc5JHlbltAUYBu+jvNbHfEkuR/BkD3P5SQ2BIggsBx7avRzTzDZTOV6
tMqXAL1p5mgEmKTGpg7pb0AMFPgdkA7TcD8Rz1p/98eGYL3SfcM06ayKiZqS31f22kD+sKKQWm8U
NcFz3M/K/SzC71q8Gx3deGt0h0J+MPg3NhjKi69hismTaHq364j05cIivTQHhh1U3Vbrzf4tUU7L
64OeDvQCh/TY+7X/UGndkzXO47sRNuE6wpp7pQvbXPMG7rMsubyHorjP0VCeA7IAVgAmzUM7D3i8
5IsNebBjl7w3bkKC6wwKKSbT+6kOZzJ4WStbjUM9oldNkt1wA26LYZZ8oXWU1zA2soehrMURkHay
yaayA/DGuL6A/RQRQ/RaaaO9zXOz2+Mmnp8RxRyWHzG1A572JtLPZVNpt8x+OCEYr986FljjZsqj
lU+a8Z09RxrQznCSWMnxfaamMLtW8g2e37yzx1bbaXQkvpmILJdv1U3IssLYEqfBTp07M3GAzC5b
JwhbVE2RftsHk3bO9Sn4XOVkGxANTfE85XG7L6bCxc3VDq/4Vj4/GRZOvEEaqR8b004eun58W9ZI
gwZRVuATCTtl+mW22oHwALaMFhZXJ1XpE6lhcWjGOttqhC29m8PnDjYqDqeobqxDP6jdY5TM98sK
h9LM1r3ptNdQspGKwgk/d6AJ11ngvWBamKTIarrkiPBo/NyBKlazUAxvMyqGbSLQCwvE/U+zSM/L
WufQRugmDzFwNf7Nctgt29KoVGLnCnFvqFN0Cp3E9Zavn2sML4VdPEeFtdYyWl1TVRqH0C7cuzig
wOoSc/U974yjEYfiBU9UtWWiHBAmWI93wahAm5Dv6IL8YFpK/I28uRhhdA1nmAvSXaOYOErUrPgu
/aO+GU3fAMK7gICqGZYz1VGtsPbkyXLPkuvJJrxeRhq+MtqCu4XQ4qi5fnM7tfDClvWYUQG7Qelf
U5NKGLGnGeOHPLyta+yjyzsCdKOB2vuvjWuXG9C8w4mJgXZDmViGN/Nf6rFZYy5o34JJsLtRM51s
lDA3qh/Wn+uwMKZlrem8zZXtejgX4jNYMf+ahmgWlv9C3gS95bl5h2yge3FqtOeMdIeriZP387+M
XAMIJXlHTTt6KHP1M+yL8mo3NYEIcpO4/d5Cf3de3qCWOKntto4ubWu7F24R/ue77GFVxpP90YNb
555uE3DiIIOeLUD6OC7T7+kfX6jQQm80Bv1C07+4kPZSekk9aB/UNZdfPVaAvMicDq8+MpJzRNCX
V+lG+pEpp+X7aHNJagS3tisqEfUMfR3UzZyK9954Wd5A93sCi1AZ11abyrPREJXeBq16LTp2T99T
pgY1/IMhOaXIoVXv7SAsubfNzT6b8/5+dhSAO5pV/WhSF8VQZ7yThKWs04h1VByfp5zvuOnjSHlW
2uD+c21u+FA6hfnsKynSYlC/J1tTjCsHk8ux7vjvDjtreWuiY3LFK1Ldo3VDVYZ6ao+r1rwvpBJ3
eUtejOuc4uy7YQ+xVyZVfRWaMZwSs9E3oi+rFzWt0MTwMzh7Hju1hiLELXPbckocEVaE6Elcg5FP
3nzoSNpQfdQ/dCa1kOAs5U6bJrFn8KTsZkuPH+yAknTOKP9HxlGpur3yFisSAuJBRQ2uoT0apzZw
xk2UcXoZMxwSuXks4TwjZI2eab9X2zFAui3wn9yMjaKuYQ7JkdHL8s658wne6jXtbsT2vB+mFuJU
X59GfCoPg02Hd3nbFKQb5JvTmxKXjdd3rXkZ1CA8owWmR+bb4be5S8C+yL1Xut/UvtOf7FCBBZw7
LZwWVb3R4EKvI8o237UeCQnvrJjJId+Y67u+GZJDFPbTrk0C8wGQCXNC+RYfz69Du+rNV7lWO8Id
LrZQirNvaPnGjJr2G9qE0/JWKnXvETrAVZsNxYlIn2ynKWMhVXTOHZKwieKrbnzvsnoj3Fp5TTqd
dA0kEefc1MKrGScIYMlQ/8icu6nLzO+jknJTdG3lRs9UcUT3EW7RUHUv9TBdlnWhPv6lxEH8SH/B
3jUwAvbdzK0bjAFoA7kOHD37cfK1by6gss1sheMpJqL7JmsKlSoi32dZLH92gatcHZWDSZOXpuVj
8vPLO/TgMwvtf3FL2/3/eun271nZhNGf4aFCh4WCv+69af/v/1Fs9R+WRuSX9Qcf9J/4J4GVzrGQ
WAqLtrfmYHj8Z5Pb/IdO99kk00jXaHRLfOkfTW5DEEpmgpSSuV+mI/5n6FCTWLQ/WekcYFU03R1D
ds0dLKV/ttIZijUGFRejvRs0uyQiY5EURSfaKE/VOd3b1noW28omD3VTVF732L4b34PH9hmJdI5L
C5fItEVVbisvbXnq/B0R7xquEKhR4MXVvRt7meIxPQ+f0P1U+aH079MdudTb/J1GOrM5JgFA7MIn
7Ud1cj374Hpm/Akd+z7+V/Cz+O95ZvmNLu1d0wQmQaTbn39j7YtJE5kz75lUPXcamt9u3hHDeRsP
nJt190tRuMaXSfRqRtr9bxqHv/nnhMX9zRY22FOUs1RbNf/q2GXUPVYMCua98+QOJ/VXcV/fQNtR
36A6EBUGTXPV/bIfjPvC94wT1a/kQdk6F/cBCeF8g23NuNPqCyFSR/GeXecD5uPOa65co4e7rlw3
G5LA3kkHmegjPtjxDt9TsR+/F8/hWb9FWO38DJitbBRGt8nPhJH5rfFK+aNAdbSa+cyFOGB0q1TP
Vt1b9ZQ99XAt9IPE0tkbBhLItLRyTYUTjWVA0eYMSmur/kARq+9pOhN1xmyambzj1Q/VVUvW2gmC
wlH3srfiCVhH+D1+5Odsx5f817xjfBFto4u/h9SS4DZ7D5w9+pybeKM62/jntM+8zpunDSK/pFz9
EqeqQd4YrGLlwOy8+UDp3OGA97IPLGCj4WEzfEOIlYlN/YS6gBaUEBsRroJHWfp9wuSYxnfT7Ywh
6hIgPXcei7vkJ81lsmaUS/Fo7uZ7yB35SzY8qgNtRI/NEZynb/m7tUWA7Ucr81dcre2LxXBYOyZS
XrdGqdQ7iKDZIB6mZ10Gt9EO/daja2OkjUYKhVqu3hnqdiJF765+G07WR3Hr37TFVTwMmIBQ+RX7
CGlau3bvyam5QtC/Bsd+3iNvPfVYz6lO01lel+/psXJWeDvCu8LTf8WbYCsQRNfga1bDRwteB90I
7g7LQ8H2jfyQsriNHtvw4hDv7EGLRXLPiHFDsu7O2BLKg/AVwAQel1fth38h/8+6zN8gErpedoOA
4S28CIS/bNqm9AhOmlFLm2gjV/HOPhN7RX7CdHJeXKTxhjcVXvqzvkvJB7qKaAX97VXQ7L0PDrb0
v2MLX8P+GSDVPvZsiRgtJ/qFc0VK7D5+7w71OrsR93ggnafgw7p2zQn5d/TiPzl3M7n010mSTzEX
rvSDdUXkikplk+lnG+/sRkk35T7/GLYIiON9tU+/uR7XE+5e5Lhf3Fv3mW5LQdmqXI8blNKcHav0
Z39F2wqWMn7EcVDdcLO+adLtbHLzxOuwspPj8I1qlX1HrlPXr8SKQnC6ad+tPcG38HA2LjAHKpVr
8g3vTJw5q/DSgGrK0IEetI3BfO47fXT5A61tvoHfhWJoZkPSf97Fl2nvl3voLvW6vmbZujuEF3xy
msE1UAddrCLC2CDvweTXIwph8vsjfQo3jAlBH6zSHcrl/XhLkc3aoZo1D/FT+zZ5+2kfPhnoNctV
HqyDG5AqQbvCzvDe/FKozNYrcen7w/RCMWpjYHi4Q4Y74oPZTfUB69+4Q3pNbcq50bsn966/tK/h
EVyJ/Trdqy8ovL0QMdG9dgND6T9fH/+NPggQ0cSrYmuaxm3urxIrkc6OOVii2jdQVnJ33onMfnHI
jPnP/+bfLsLy30hjuqtysxN/BWQztp06Fa7P3tSGR/kv3Gk8TMH4c24iAraQN6tz9fM//08h/v3u
6miGUKmgW4Q0GlAg/3zn0YPKsEa3aVBxZC84hvyNOebxHic2I2xLV940E/swABW/fI4DYqo0573Q
B7xHVoMmXsHiUk6PhY8OZHYEp1pazNsONT91AvWcdOPNSD9qXTl1s9X0CYuIGhkbZxQOM16t3JLH
PhCI1Vxb5PPbFMeoWxgn1C3xDW4fKI8D3kgdWGlibX1pAxElHmmEHBVlPmRFKSD7Dczq+zbLCDuH
KKwE017oSK2d4qmV2tvAbMTFTXOZSIu3IrEVBPFBeXDb5oypONpNUguPXfbV7QtCb29wNdrb1GT6
PawrIsHwdSnVCiKtgnGcCDOyEBJtp6vzARbVvLWSmFipvEbC4XfrgVb9goDEgMK5kfe3EXY0j92O
8Y6Rfe5ShEBng1QEkKETui+ixE5F37X0tDr61dVtchUDijuynh8SyzcuuGoo1M+I2wshStJzlGPi
THuzqu+sNCIvc8q2OBkRfpLiwZd0folH9DJcU3OmBxxy2HfSFttngEJKEAe3M6qM2C013yoCWrYe
q/albexLbMw5NrOBG59t3Ey1Pu2w438M7mggUNoYqSQHdXa673uhYDE1AVaDYBqH+FYvlO+u4Jvl
5vxoine8KtaqcLIfNRkae7MkEQ5Tw03ct5dQoUgDH8/cish6BrA1bwzCWQd/onFoMUjoG8ZotVQX
WtYDbO8HtaxB/GhXleAFZTJvtfEHPoL7uVR0bJXTC5XG53JM38ObTsXpgPn3fgzzh9gPHjGT/Yid
kfgYDuDZ6Gg3NC/ysTFsEM85mzlSpA1K94Jx1siWVviJCfUsbgm5221MJpzMDYWHYKnbZHGso8Nj
ilmaT5GYL/hTO3yD7GlHHIu4UHZKaij7uoBn2WN3ARTdwH8fnvOSLqwzoOUoAwwt48+JQ11V0sex
FD8I2TkOExBnwyW7R012StKhPQ66mhuFdYvEFAU2d4b22rMHJvTYKVsnnS/UC7yyJJJteMDnvG4x
zCFu80o6jwZJ07naeXKfqb6yHdOfsCG3NqF4emh6A+ImwhjWrVPtjVuLzntGWA/GLny01ZoZvOfg
3DShbQ0javH6QAw1Ze1o7WtI5JW1XcPJZOCVmz/j8H0eHxCZe0SgPznNgBM4xAKmbg0Uh1IJ2MyY
ZRii9WNknTLJYCaE19jBu7iZQhPgXeDb2CltedOoO/3sKx2Og8C+ztSAimk4mGQkolMwew8nfnUg
nWLaxxmIl8QHFWxKfnNe1fdKQfePRn7gjURRrwv8P5+Qq5Ir36rUHQgQvQj2EzJCrYPanfjk50GS
3DiaGqFciLZ2Q6t6WVgT7es0qhmzCUDku6p1bv0W0QLt98aLNWQIxqSXmyFUEfkZA+wJ6z1eXJbL
U5HzktNiOBZRlp6WZ8zQJW5Jvr0X3zkj4tOMl2UNnQ1zfkWfKKjxjYZtyuVzdFMwXJ34WQVC2QrR
R5tb8A/TSr2Z7xsZbbtmCIA9ymsuxR2QpmhHh4Mho/8qnua9eI3LDcyIS3oZL9o7VKjmhBPGcj33
dsZjST7s6/TAuV+daTCNv0ge3uDXyc7I815XxR2mYPWVMqRxE743Z2M7XjqkhtfiIzsxZFdXJqqr
b+wj65tzah7CPYnBBhI/rvM3dkkXDqXtmujCzGBDrVU6iYZXY2O9qre0TDSGpyR3WUeGs9T7SAFz
7IN2hxgmwDO3ql81QpDts8Y1wfBsBohrHGTmh3Pr/HAO1c+ofw1nDxKhgeCj44P9L9ym5vNwFjSH
wBai3Zd+5HWC++Dq7uzn4pGBfHCLYejZ3tk79Sba2fWa3Ewwl+6d/it9A6ONz+BjfsNMZ++qZlMQ
vQPTl3sTtzzqcad2j2oCXWd/EiNhLEfiUEfV/X/cncdy60yapu9l1oMOeBMxPQuCoCclSqLcBiGd
I8GbhAeufp5UVUf99Vd1VfR2NopjRREEMvN7LfbNC50qjbVFSDtmQaRv5nE3uRuD0xXuofaomXsr
5e0ETXf0Ql89E4jIWmqpK9jXlqx8EWD3rWkcNVcKEe/3luZPvL2rYG06FsEYJHT3kmo3siCwn/jI
ayeB8tWP6iB6ybstjlQOpxeXnxwfxJ46geZVJ+9F25TYrmffhWC0fCVeWXf6wU32fDnD6FRousOV
5eIHWVEL+Mo1zni+AJuoaTB2OtfDBsna6GRhxKtiCPDmkj+TBMm14mpxuvxCSWc0x+azQvb7ybdp
pwDWgmSq/M6zD2QhMoXY5cM47CfvTbnIfJmLZR3sN2oDhh23RaHsucQOCazRo3MxfxN/oGYBIxky
xwYdSQcLx5nRfSKABk4jvbjJ0f5tBcp1eQ7vmJ/aN3hgUT50T9R989rRO0ff1/JU74ffzGQl6qcv
Y5Nc7HPxQdK9aqy6l/FGUEeCswI/6wpcr9q5mM1Kv7pRZvEYM2phAHrjCTA+C4a1dD1omL/40Bg3
fXETUWCurUt2sziqLmsdoC0NCGkJ183L4KDAJSmY/H5+XrU/IwHnmeQIhZO+Wznq6qnJfOJgHLEV
N6wac7TnbfKth+G+0l6x85WUE7inyFonlD1kPhfRYZC8ZI1vnTQROMfw4DKBusw1fFIbvofI1nxA
lMCGz332HC0YVH072+b9Ufk0yyB5iDQAONm9KziIXby7uYC8hVk+U8mAj3dVkSBI98qKbgWEQcce
gv8APHlOozUnm/w3DR7pq+qd8lNY7phtyQMm+18t99UnDDU9mhUJIEjvVs4r99WMzo54fyLy0Ejv
dNaM/jMNzB3J+u0p3pXTyoHsfs23ne1zGGAAo274mZTI7K6j6sRXxjUpvO2wUmKftBfF9WFt4csp
Wx9PgoG8XMNSctcwooILBPm7jPMb/Ylg5ysTOQHY2dOw5ZTnPbme379UnHCmresbezxOr9pG39q3
fAuY84YtYmH72OfnZGPcSnCFwDkdEdYtj2MRTPdCXYn7/Mo889ZtqEEnQ+OcsYzRbLtGjO78RqoT
7YoL5WavwyuC3Hfew5VJF4tafBi2w4JpmHedF+sloBG5Wk93EWUBDQ6jDdmw6iV8wP3aEYVInrM/
Ery86h7aO+WNgIhH+my6V/fqVav3eN8eQ4AUjgnXcAo8pAqs2sNjOm/cLdFD4d7beJ96UDyzhXb3
lJZop2lTXaJL8wsN2uwwXWHT9u4U1HQct271J+asMyus+WRcklt2RACnHyJC+ucglFVyq1nd5dmp
7va1em9fzbPzWD2Tx8wBk/Ajun1D7jprB7Cdb1AoHLHevpLuuNwx0l3YYYBCmBGTz84jsIVQvyDm
YXVIzsENQF7yusbftue6mK9Y8UiFhR1+1YwAf392516szm+QXynbIdzFyo5QAz6nMMbLQKLvVZ1O
FWIZslswM4Mo9JvyDKwyYqyrTkyV2u9WfHKq8JDjdyfzSr4Wxt+VtnGv+tZ7hNCR7iwb5svHf0qq
UhI0/arZI/o2+tV0SnYJJwLvQnRczIZ0gcvWeCq/MRwYe2676GX5VVx+ljkziA7FO+gKgiztvYjw
Ga68YL4vttUhu0bJwdA+Y8VP3Sv578k76e0E/S3IXUjG7Y4uZG9un1n8+5nsgiN5BT3UYaR8rwax
dZ2gSu9Zfzwk5GS/ZwfEvgH094tCtyDv95y/gUAYr9odAMhgrLS7fL9sxBUimBDj4hq9sy+xGBjG
hzds+vNwVz0khIn+6jZR6xcvqkoy6pp4eI8LMK5StjLWRzqz2YdtLchvU32LXE7h5AZvPfaWasOm
orHavaXvneNTasa59Dq9huEjVXYZB9C9wR2bov1t1vT09qvwPYpWGZkAWlB/ilv1XoUn87lOHtJ7
FzOxtbN26Zs8eCJk+aB03ESbk6yJ08kO6d1i7BY2ihdtV2+IFiNciKQSX+zUbbdnPO3PCZEFzVaQ
avDlWmsc6Cyb+ElU8v3eaIdeLuFjuaNM6a3/wmdZcwp4ks3oyO8a5DaEvKpBcXOI/L2vrqYfPdSn
YvGzD4ogxbex6d8xUkbf86H40I1rgXmGoAOECmfyHKl65hD+yJ6XXEk9uh/UrZXsu0MSzO8mBOCN
Vd3A7cF3BRu7ZMfmEcUJu4ixc5+pE0J16t0BKH0YG/WL32jWdoz2EzgzEOu0DVOCzwPqQMInHfTy
aD3UgCXxJs6vxZexcIoNii/LWZXZdaFiXdtA4ZUbw7kgThjuB3sfsi3O6vuPedr8HBaV4URdmdHr
At2JRgjvblCR9MmjlzDYjoSmCJnQ3zfrnCOQSBoG9cCh+aYlRybdavrKPMMi56+ousJzY3y3zS+s
qM0972lmj8KZtI++OMOUdw2HhCsd5Zhyc04JB6eT0bVe5tdvKUHWHJu/0LQjo7Myxo9VfyO3gfs4
fhpOw2/n1/geIvCO/OVTfDE1eu26avzwu7U3ExvNyMyMn2tlvUQEIshdyNe2VDed5zVFQFscs9qa
AuvxQhfpW4NOyNwikiLPpT52w0pckmBRqWrYmL/VPUfEZNsUfnQ0z2IH4Mfygjv7kr+VexpYJ7/9
7EneBNZ8EmSd+ES/sVPcuVtxcd2jup2+hi/3wl2pRH7xtJzjc/mLoOy77oyuyvz09slzc4K+BT8X
z+TYzOW3ttzP1qrMfUavOd2XFQ6xzfTLcbFfbxAhSV4f302htOspKcicciMdSQRZK4tucp0nYUUH
SEU/thz1OEa5diREg7/Q1O48FJ2yVVu0jEgQCXmXf/vz5eff/fzq5785I+kDZZa1LMq9dvSmBIvS
z19XGPAP4XyfR91uLNL42qraOrImYy2lNknMOtOJ1ly7aqMH9K4TiGdE07aobW2dovNbkQNGmsRd
FE882EVLAnxNaBqij2vixUfbcvnZPDRHCklzG+ShFrm+qrcKS0EBelZnK33ICvAjFEUInDeJnnKi
UpxuE85q0Dou0fZEv9BcZPGWQ5zkXdq9aZkdB6Jvx0fCgVcJ9YYboYOwqx4H7g5iay3CdGISbh5b
6GdZBfShxyYbl1KvoxmPft5EyJHIC9A9pwnGvAE018NiYyRT/JwkG0uYpq+kjoatq8OGRdLVRlhI
dEXJVliJqnsQnI5c6hI8xAkrAg8Z1iYs8Wo7Hk3SpiFvFoAUdzzG0k8YisUfVC08x63xZpvLgEmb
Itk+Q9wzg2SaSvpQVwjUawe1JOtoLI6DQY3CQkiZEJyQxyq85kn4bhoksXQ6Lk4M6CubxHzGbWuT
Z5sxqho0xtU+i47M1/ddrSIihQ1fz3pBr05Cc7s3c6goOnMfjd4tLgjzTvFOxIN7aB2ijeuJsJRS
R2WjwJN19n2YfuR900hp3hf9v4xlAzT7MKfpVg0T9l9C7HozfzNdhhX8DJ6/uLWCVrlDxBVOD0t0
LdAyvRb9a6tA9k5q91ZKW6qGrTANn4T1jQWtWRlR/jzEZMWMIpvA1LxvTOtHDSUQhcJUQ6jEYYXF
jLBsMoNRdxVG3+VFwVe46yYs70KNvxfSkzVi2Ik6R4g9DvEuBMujYOgmHNPd9ZQI+kIh2j2yRxiG
aHyZ5YvpOtMpOnTdw+k+TXjPGro37LjbEPqKpjTVVZI/9J1aA08nBl70zKz8rEQc1dCOvLyMQnkZ
yvhis4cO9H9Ry1C9EMwOzy//b5Fa3yTDZholHjWquRY8LXEINZly9y63sVA2s/rUqeZrOWW7nrSU
nsgXjveCXWdevGdW5ZhAr4ifwPmlhe1LZY2HuGAgrkuOqEbV3UqhoKg2Dc7ao/fZTGstCT9Nm6Nx
MvRHp+LAXBcwCOYK1cWbl2uvTQ/iSBABCZJEb2TjfILTp4eLkUGPoVBSkThBkudbrSmi/QMhRviC
ZyY6ys/JbkgYZtDB6cKhqcZ5VlJkIINDNbSjvmX1+JlO7DRuGSJzBg8qur2VdAfSc0qInsFamekN
bTg+GYMlJVeZlmPMQ2tkmAFlMHMgZr3buYmwV16Z2IdBYwNwoqd+MuOtY2wH5tK0G1RfU9QrZYOb
tiWATkmewjj9sBBFgD7RgeF2He0hxLobbc1co3ueTxgYYzfNUvtWgOglMIgskYExC3LIw36tGvBt
UV/fuV55TcbmpolZwmQzGQWthiuxe/DGliwXdbyR2oPhV7eZZBzpdG6hLcLOT8cKOplK911Nll5k
K5taq64Gl5a7UyeZwuRIazUU2gxZ/5KSbe9T4AKAnpfFyRPPhsuIppXpm0OhKlcqnC9mSYpJ5D4N
Y3pabEKNdJPEQRwPxLDQUk6UQGCR+LROs1m/q+EBFRUfpe0l2Fodw888ctzMbHpMXdzdJOF/iJzJ
tYqL24REIxn4rAzPaFaExS2+mYkLTd/brgu/CDXHVt1TokSHTEtt4srGyBigAIVLN6dDO2DJ09/j
iYNs3b2p9jHS6gu8xq52BDdA1355E8R90ZLsKDjgl+dqNqTiODr7D5Vr7ck2eSRZ+TLVBJqMNkxb
p477oml+1/nBm9WPKCrYTsteWWHIwFHR5oBNTv6WKZs2g/1trPicV0QzwCVw4GHEmd8+7Jn6aAuh
cdLGwkffzulM0U9dDyrSKHJWdceHhLTDVZYmV7XBQ5pbxc4Q0L7UFNCw6D1GTVps8p4Osz6rd227
7DsbN3LakIPWKJgw1fxhGrq3oU4Jry0Wjid6xLDMmagoh2ulKB/T0AdzbNxFQ4naCtP15JEn5PUt
5eaMkhhAXcWZNnkb276JKYDMCr3ZUdi4jXFAQ5xhJkdk6qwrr7hV08gf1cBqzTgc8zi6qc60bjFd
Zy1+VTHKyLhxBP0d9G3Lakb9SyZlTMZFW/TnHDf+Fstzv1ryg2WVy8diJUcNH+4+VbVr4XIGzbv6
Nk45Q7TdPU4GCG44Otee+9SfTRZ43SM9sc3Wbp8zN8G1RiZj1eBY2zak3EMY6zCpd4ahbJMaoM/I
Pc1PtHJv5DVx7smjwvt/TmTjUpW9YhiJ2YljTotsZFqJu6/0RnVvDuoRFxdBl0YBhJwiP84aM9nE
NYM9sj8GzBCteaL01Z52zHW/UGmpYlbfhOUw3JH2exhSXEv2SERCpHvreBk1ogIIR5gBgBBtMxra
84eZeRTXUBjgV3W2X1RtV1RUSaVdH7gKRYeIl1FPU15r00M/otggPmym04pAzFbl87fDZWPEzGWk
Qdu0iCj3s9kVe6umXLRxS0b2otqIihRbXB/foxiAcUldGZ8GRbUCl/pSMaeMDm1/bvUY1RX9EYuJ
nc3tHttC1rF0zT7s3V3uJGAQjXUdC7bceun36IQvGZeIVlHnVONlXNcRmw2kVZ4nj2JueWJa60Wf
aosyyOItC9XbSCr11qJGoUu8F4dCz40+TBvLIL4n8dpiT2/1q4nzyieFdm1pBjHQmBJWuAI3fNzj
ptL0V+wfSJltMAFXYtaWnj8sinKM6+WxyWAgWNgtM8BzxgnAHJ/okEWj6Wq/+6JvziaGAnD8ehWb
tdgMYfdASHSVO58EABJbV9qYHOfvtIrijWuT8BxyhSrTDPoJfE1TOLElZkxdTTv7YuKpdsQvRwh2
NptbgtTlYt1Nrb0m6K7IhK8PuEOpIbwRTBWdyB5g8EcdUYXEVOVp8pgVab+BoEGb66IKElDZ2YAE
YtkkOcroCUaDTBbqLsmOQiGMAkOrz446zaveu9J8VvndvCzbpBzuBmOjuHjxdWJSt0tTmoR6j+bh
51d/+u2UV7jvKgZXkX0mMEOBZgiLdq34j19+/syVYT2JGr1HKbaCny9i4AlgwdKCoubUFmr6m9rj
sWnt8pdVqe2GGCUdk5BC/Zyg7sKKBxC+GIcsdWyIJfDtrKeBDNWERDMzZ3KL6u4wRFG1N0GdLFll
QUDTX7/0c31VCizti7RUtimVJCudULGDTp7EX76UJfqT7s1DsX4gL+SvXxLkBeZiiX3a2ng85Jef
lnBLEGPkWOpDMbqgYoZV3qvhqJNjZWWnXGTm9oft/v9V22dYqo4O7L/PyX/+IsG87P4Ykv/X//Nf
qj7tP0xHBsMYqqajLZMavf9S9hn/YVLdpDq2SRgfogZe6W/KPhUhoOaajJBUgqOH+Juwz9E9Mu1N
VIGaapFG83//z9+J3No//f6PRREymuYv9RH73//5vywdrZuGepAf0DQc01RlhP6vj4ekjGSrxP92
tYGVmi1/F9neLxdY2UiuizYSwhiJv7Z6/t1r//G1DPnN/vBijBuEYPGuPOI+Va7Hn0SEPOVCN2AH
d3NDNJzu9jqQxUTDrjAS4liQX/8mdnnfZ4FQ57NXuq9CmcAnVXJch+K9cIpDlWMBw6E7Io8Fop5w
P5hZRFNMmdwSV32qcxNhgm3Q9Gp561oX45oztd9QKuxPk+OuKLE6VVJMRowFwRJzFQxKc/+HO+Cf
iPmcPwUC/bxRy1Zd1eOTIhroT1cVp1I+GZnr7ebI3E2d28Luu4RzJlbLQ+hnBMn6VqL/MtX8O08M
hB7NvUorot+FZR0kNdBgWOCKK74Lszjl+TCuXQTfvk1WB5Ng4c92IgKds7peteOqKbSXrI+rg77N
+hxQ1jX2g41+a4lMBJmdcXai7Jzji1/hJ9bk6qToKrokh7gzrF2HfIldaYUnKLGODdXHpbDOG20h
88XjJzX5sTuaX/yR8gYMeJyLnah7nYXdruJI7GJXu5UJETFRSbKf66W71JU6MUoj+C/Jt5bOu7Ie
gcT4AJi1szWZvPPyJZCjExT7bWc6h68seaz7ea2PlDXytuBWzIxuMRiN0Bs+BgGBVxD8v/43n9U/
SH64KR2Tz8nyVIsn9E83pdqYtUH2OmqwWOEMIsKn1MjevQ51eTmRaZgBHDUlrvXITK31ABuRVc24
XmxrRxwyzYR9h3cn3kWZAeyC6XPXOHbAEgqOkYyHOi7twBLuK9tgLjUMNkfBmfYujOsoyLcNcWqr
Ju/Qks9X7WVQcwJfyZu0Uq/164RZUDgGODVSfwyXChDx6HEi8T7zmKO+0YhX+qJPRD/SIpAQIeri
Boit7Fjo9XM/lvccn7K1g3U9m4dTomXvLSt82NJFbR2qYdzPug17ll9oGbjr9e5kOUAmxcFQgY06
eUTnH0xoKZNvs1RJgHG9q6qN0NAzJ+M4Te88D27YRELRZt9uAzwurIfC4475N5/TP1k7XMf2kD+7
JmFbf+ryaE2DWHLm6F1i1CMmUuYKN7LmjYbEuNMfsYq+/usX1P7ZQ4zU2UB2ZrkWHSJ/vzRag9aC
m/GKxmQca9u+XwjU8VFhMxGUTF9JeTFkzX3i9q+MeFIqxCdMhWEW9KW7b5LoWzajCTSg/du//tn+
2T3rITjhbiGX+h/afXTK5cpCyb2do5+oEmH8pl8TXzw/RGE5lt9XyJRKKKn/8cuaqmYayMoNUkXN
P30GXkOaWj4q7q6w8u/Jcp/UmvWAhpLvlpywIJqybda6T//6RXHJ/uNHb+n8MZVYbFP/sEelkYa3
ggcXrpqowCS6i0YQqHgE66txADs1wJ5JYKRvouN1nrIU/kJMOmSoo35rGs1XA84mj22Jx64422mF
CI1FJqSSfZvwbXLNAxJhaC/TmcBglUDoOqdVNbeLe7MFzcnn5KVslGtp2gdKw1l/HdCszK4CwetS
Wx8z05sUYdSEbDZQdUY1rh27Rf2QF3vPZgOIyPpUmcsqaczKVw7ZlkiAJk7MC3NBheTEdptfnXoD
fx0JSB7vvFCgDAgZwzBqvXdwW5nFTzYyohF/TmUEaUpkILjm99RTpRUiOUqTjsLhgqD0jFmwJp4C
dHSWC08+LSczYjNQKTIEyUaIIzaKjaQpmWzLN/L5yRiqW6/Jf8vWCiY5Pzgde46QQY194j2h1uMH
87i4ljBe7XlBMSh3hxmhyShECWzL2Z0w3gZup+qRqkxmRAoj2P6/uSN0Uwoi/+4kgQ1Bo9XL0aVQ
H5/D3z+b1GbgllyaaRd5nPFHY5Ny5MewiXBcTgGDd3XlVBAzHhhyTohl2KycHHIR7efJ9NZDQGGN
QZgqEoGQYUOTU0cu54+CQaSWE4nFaDLKGQV5WXSif+3WpyTuAdsKH4+pnGu6Pi3RvA4eRijAEMX6
lTg5TSUwWHNb6L7ljtEa4w46E8ciS8xBqb2gMpHzVMxg1TFgOXLSMi3vs1L3TTw+eNUoNsmA1rlq
u62emQTCL+bvTGlhWcMZrRoSAdasoOJ2Yu5PGPQMNT4x/D24ApG6PRHAWVeZtaoZDz05J+oMjJac
HPPeA32Qw6ScKpeeIxboDD5aLSQfaN4oZSmRZ+XFZiid5HTqFsatXaq3sOot7OzWSyMn2YKRNpWz
rYh8IWfdlKHXzWEfbSrVBOPwJOfioXOuvC65L45Hukiz7+QMLeLx0UjrndRTuWqRECA0nhs5d7tc
ISfnUpnPnZzLJwZ0LGbfs0iqbUFmM1BLD2yKYQSnTLEPYUdiDtbwHR3Kejg48AOqkCQegNnWnyRC
4AAVcK3WOXXevqpYXL1k6YPQ8Ogd5fAF0DBJxMGS2IMOCMHRDMIVWCLt5lyeTmGqtHA9hykMgRa7
azcW5NfYw13b1slmkFgHUre1SI1qPznUNpeCWwLPPSIciZKMEi8xJHKSSZlqlOlHwhfUfS03ZyMh
+lQiLq5Zx+tMK15ndEnpJOLnJcofU0sckxQ7M3FovshmPA5JvCt6dOxAOx0QzwjUQxmBvZoBf4gK
JqzXmjJuu51QIUhDF+yMNrarF9m0JCvDY9QKEly15lbwuK4GzbjGVJLuhzYD3NeXj5K2yIxvw1Zi
b+vQfLaEdQETz4KWbnWWIQNRI7uLmASrILWMW5WuHtcCWa2SW5lhJNNwh4yVilIgr28TiDR25xzc
bKJ4rughCyWmZuJMpEASctyTiBtp2QqZ05zlgffGmfKDYXHuqqQ+kj90NwPb1cB3RTVdObSu2G2I
zDZ0Tk8TSe9aOLwNevkQqXz+BSETR6sBCiV2RR84oUocr7LqYgNm+WiErMxLyRJrRsQYJ9QfAzim
EnlsgSBbiUX2EpU0gSeXpo0h4nmqOy3dzRkBNDCAb4RjQkwgFK1DAkEoxUKen7JEF1shqrfGQNjV
QpwBHqLYqkLC+8kA//DIU4j734LVZk/7BuoYQudaC/MtiGsJ8nrdjF58riUc64LLqlOzsdNuTZvN
c1YMX0ICuCQr7FjZLu0kszHfOtE/eeC9mQlOsBxA6aGTPWqKshkjQ9fgQ1mc8SW3rHUPeixAkS3Q
ZFKPFy6C05BYCtQ8gznXYM+NBKF10OhMwtIW+HQugeoCxNo2CqT+GGA3oPabEnjlrmvyZT1LqDvK
EMRmk7ZVJAxOgSUoYn4ixv1pVAoQPWKvhhZkuNbzt7Tk6sQoENQRurhJkCjZtQqCOr6gk0amRfnv
tVY8ZAMV4jxPE1dTQvYV00GWoj6eOsRXsx8yN65SCfPHEvDHp8z3hwNwJRlAY/GDiPVVavIw15Xu
rYTZ3RwYBKWr77DTpuvSHQh/6cEuXTcQrSH8dnFuDvPNfilRndVTwhq5tDXhVCGJSW6/d7uYCBeP
5hc6Hz7C5KmRJMcI2xHHBg0EqDmWCEWmse0kLaLF6ZMjWElThJaZR3oyUcTdjl6mOegyFRxYoAin
9jvAlYqox23y1Tjeag/Urv0hZpaewJx9MsrKtBkIV1I4mTd/Ksk7T3kbhJLkwSD43LfeddLYqyMv
u7UA9+aEyaVT0QCBpUMX2W2xzSSBZEgqKZakUg27pBbqSaUHGtd4vFLMHmnKYrwS/vYGwa9LgsqF
qcolZUXnxgGq+RcROgMN94WktgpJcnGaunU14owuryHAYMJ0GDFV8X6FRbKzJVU2h8pzZmPLcrRq
LXlXEVSSWYNhG5r5qZCU2wz3lkoSroON8waPdGfGyCw/9J7znUraDuqaHxQmb5SUngO3N8LxVUb8
GkavrX7MJQGoSiowhRPUJDnYwRL+/N9xTkAr2d5amMRZUoqGJBdHzZqhm/xF0o5ONL7EkohsJCU5
SHKykTRlA1+pwFsmksAsPUD9ib8vVdbcLvu2BhvpGGGWO23WXqolJiAHNFkXphaoJnos1jiwCLXh
A3aPEzwq6XQTpGzFowbHGtddsxIwkbOIbuifHFKDfC0d3zrJzobOqx4Riq001zSRON0Ci+tgf8JE
4JH/KxWWTQGeDO2rseeOkgcGq50CS3LDCiRxnKrNoZ8/SsjjUbLIFPTpewViuYNg7uLwQNzQxisR
++FruM2zZu4hhQnArqknkzy1JhlrtoF83TvmfVaT+00QmkyCIk3LJfMptC11q8p8JwbA5i9frMXq
VmZVDOvOtq4cV6k7Nyg0c7MZR9OigOtMiDRU3RN73m5/mOgCOfz86m9fIglQFHQLr9V+GFeTEy4H
BBnbuczdLVoGYq1ywnNsLDSbbqkuM7XWh1h0C327FBB6+aLJa9kfXMIgqEak3slCZ0dWX0QGKtg8
MRXkkbF2ls/IzJNN2ZB/k4Q6O8eIfiF2YgG+q217Qz/XlnpWS2NN8RCQeaefUz3mDi1u3OJsuyb8
UBfBg/SIYmwLIa1QCnrM9e64uMNG0DuEkCL7QsZ/P8qOL/acL0vLz058rRNmj2WO7sNwwmvpTmSw
xfdj1d4I630UWXIs+uqrGacjATdrzdU/fgonDxRDv0Lxd5LZ+NLz6F6nd0rTyYOgagLNqEbFl5ud
iVhgX+/hFvMvzlDHQchjiknkr7qw9QGGuWoN6U1WhzIj4Mw7XmVJCiuoveKduW8+WCoCudHoy2Bw
Wr4rDRSoaqXLSC9N8qcJi6vr7V+y9WRAl61PGJn6ivBa0of+klLFBw0xdowKHlElqWiEnN3w8POl
HHOFNuPswrk73IQKt+zSs4zldGwA0ohDo8KZkgzT2CvRVE9p1v1qO84qP5/uz69+7pVkoTMtmUPO
2UbUx8RXov//iU77+ZVr9oj0hF0EMSZaWRdp6427torlkxB6zUfGsk8a9S1KQX/GoXwOXTK5JaCh
ptm3bIpkYNqZeWX6Xmmd9C66eUaPf8n2+HlVa5dQ0MjSUCCB7KODO4PvRB0Jw8lAKyQPwT4tOMQl
FY5OwdHNNw1YcrW0Aktffpv4LH4wzC51XdQkdI9gIXQrtCZ1Ym2Wpn9lauN4BJ8Q2MvZDivOg9YG
cxa5u1TR+SGXh47q78EEkLPotpiGFBq94Q10+IWsGmtmtCDRMTliHhzGy4ZAgtVEuAORu9+Z3NYl
9PczJIZ16tc2ii+zgPqvTG31M3IvA99bS2wSKQa0qZimSefgj5LQuGkayeNuwv0hS/wkzKUU3pNQ
83exoPpKs4Ja+zz91YbZNzktgdORoTzx/tLmEqtIY9FJTStdVeMA1vkh1V0wtpF/5Mx3yoBy0KvY
Xe0YEX7PekjCAw0cieZjlsPzJjtiOo1wZ9uLaVGSXhH0gjNHuDSpP9wufLSacpfO1H82RrYjgfaj
sBFQEA68z4HIT3pyyvscp3CIyNktdT+29XGHO9PuPtqKCUreMdMS22vKwte6vaD3JR1NAz1ouqIO
LIvQ7maWeS2uBYwAHE1xKY0opZrvJ4tnnAhhKRyKEVyN07VzZJIEiEA5zsea9nNSlwAq7LR9CV1M
HDMIh6VWz1q/IKMnPZErOB4bU8dtSpoEqhw0hAaHJjD3cl00DvpBhR/KVrr7adhX7bHXeLh/Pp6Y
lSaJ6VizQ6SjfBDBsJTPGBMROoIMjlZ1l3qIVjN1GddKOD4s5jTi6CUB08qMi2K4V9UCOEkEp2nX
cx+UBOX7RFYkEfXek5OCYuR28pb0CeIqsN6fuy6bYmo2VIp+Jk4n44TNRlO/F9S7ZkwitQRCMsQ2
6P4i5IogjvAP2MFD9ylP0WOk8u+Y2gQ31N619J8PwCDeYlVJJMYpqLVszF95DTbkUc0DkPSVKOql
NB+JkcY9Enubn0uapAIvSOJLoHKOeEatMtF+vluF2tQo4NqWIT45hcRxlSXDn4Nzmhs8GLvssZim
C+G2XLKKWa5IpDlYRauWL0uHckI753W2KwEbVhYbRbBww6+mjs/1B9wuAeNAtsd9h3lLpU11rdhF
GVRZrxMfU3BeGNNAnwCGq9okC69DYJbPSE6iwtr33SgO1Zy+RyYojKacBsjUVUOkPrl2D6FLjRjw
Pdtx7Bzp2IhpaESsmaI48Qocsq1ZdjsvfIzbNiGoGxeYbM5l/Cp7NDEYvzKy2pkUFm/aa8m8bxTr
lUicb6aCOhBleOii7HOMZCxuL5AjuMt3od46eQNbMjJI8bL3BN8gUh3G45IXycDN6Ay4jrWzLQzQ
OTUFVkLZkIILAVlw44FfWBiEjj+cTK6k38ArfMyj+5Tk+iVfrGsbcttygGrzokMD23PcIbjs5x6D
kB/XU0rwfihmHl1kkGovrm1LKHFcZd/qwkoLuW2wVK7UpCBGfMad02v6UdeJWQOwx/a51XVSdqYh
XxdqC64mQ9ezgaYuchtZZNpfYYjGFhQ3zE6dmB/iIXpRCx7qydaVdU7jsjegtqoFp+BocPd2aMXr
meeZd9h+iRqzCN1/R0vD1lfD8e1SE4DUS8edwprix+g4wR+g2oqIiElKfMNgTB4ye/poxHBgi12H
pMIy8J+8EXJalW04qsMpcWLMac053FISdxd5KCSSfSV2jYpKeao2mTluo7qu9jAFL4nZXVE/7ioQ
KU1PoxUgNhYYxo6tVsZ8Hs82nl2fMF4Vxe5bQwoZYun5Zi/OTiucj8FVfjVdleAEUEyE+ijbcdhr
HAuTNAGKotOmYb6p9fSlzuOMEJ3p/f9xdl67kTNrln2VRt/zIEgGHTB9k47p5FK2dEOUpbdBE+TT
z6KOHzQGPQOck5D+kqqkTCYjYn97r+05k0F0JD+NAKDy0lzDCiYuxwI79uiq+yiwjk5vvVDPvfWX
9F601LjO6dNQi3RflFDjAjLlUdEdA4onLm3t/jCH4qOPOSymfrGn3Q0IYcH16FFhHwl8m2bqfJjR
Eh8m1d4bgaRnbk6zS7lkwQ66H5UHRPS5UOuLntmmuP1TKtEzN+lwnMHv7Ils/44Wq/W3AlPoHp0Z
+p1dL+evh1i0A/GOf3zeMZcvWoyhhqp9+tfMLrSN+NbxE5zpgZi3nuQeMmpjvuAChTlKkNPmvkT4
VuABT2zcyrPbCZJLfB4k0YNpW/UmH/wSddGu8LBiyZ38ilmdtxeIBRuKByBKTCJ0J6rEZsNmxJ/n
NlfE+mHjxNb566Ovhzw3mJiydu+LfiY+uT7gusSeq3J2a0lu//W/ff3BkqRXNH9NswQ6YVeD14ht
2ovt9Iovt51akpdGDpxBIoscq4j5JJIpR2N1GliOHGxB/EM1qzYG4kyc//ngBA0WNjloHM5tBWq0
+//gBL3UJf/7X6v/4GfdzLwfk/5r/v3Pz+7Sn12t6j/9//Wrwt/1/ffyt/o/v+jf/mZG639zOuy+
99//7ZN91af9/DT87ubbbwWY8+9T+PUr/6d/+B+/v/4WWrl+/9d/fv+13ogBRXXpz/5fDQaWDSfo
XzTz9V/423euv8J//ed93fXJf2y/d3WRVt//m2/9uzfB+YuEKsQJ1kVKt1wHe8DfvAm+/IttrSgi
Bj4uQwSbGdTfvAm2+xfH903AdUzHLL6N7/p7tY79F77U9AMLXJEwcTv8v5gT8DnggPg3oT8AjIB5
AqHRwuxgeyuX6F/8CV6u27IrVAaD1pGhSxbG8bnziWzcV401PGU2Ryeu3HNF41Qo+tgECirsWzWw
zcxL1BNnVV2nyr01RsvkVFnVIaWb7TrNbDWmRTqPY8QokcQG4PRDHNNYWBsdB8MUcUoNTfNud3cB
vJo8FctnNMAzwhHXAmuvmku+AC2KMzVj4DK9pzbgRE5rOggRzqt57Ma0d0T2zYcafOgt1h8E0uDi
chI4cASJdlZCe1azHoLrWemffWDcMUxHYmXSfZGVWxwXHZXhaM7Th+i6XaRS/S31mw3MXk5mzI3D
rHTrdzbvGlndo726gP4N5ftVz3gDE2Nu7oZ+6V8xrw1sLnpn1/iNu8GOkrxWDLEY5YUFW5CL0pyd
l6c5SjjL+e33AKkM7yqdfa2mhjl1/GvmLknYDcZhWqHpvXlv2+l7QCfd3nOJcy3leA3K68jx/qIi
Fl2erDfRE2ZpXPuUBctL7Zb23nCIcLmu/G1MPjMM/jmhFrWjHd5D62HD2dL7Cwz9WC3TbeBoS8YB
3JvF5E+i3wpTHQyp6hDUWqaG4E1csidBdeVjPBCCmsrpUOqCoCywVUJ+Q32kRRvX4UFNam3HpKdd
j+YjlU23qhvN+3LINCptkYTkuRbLvRrY6AgKtGRSodr0HY2XIBottOQ02Ayyy97w/+0YIVQUFZFN
k/TWHBv5i/dRe8yzUh5RJEk3BzjkKW1/UTnt7NCH99pP1INvMRbynAjyRcOMoHMsHTZWj+mPF+fQ
B0koxbzahEV3KnRrgA7KDZoV52JnUO127PNVpmuc5GJOxp9aiR+NIWaMJq39JIxzPEY27cBVcKW7
qDlp/tJtEdE22As3PtsWGUcc3MVutCksNqIsIADq002FRf7Rboi9BmPJtMYmz2kLkofrg7f0F1IE
6TGphuYicnyjOWCqAMw9sijRouC2FJ5156caIJDtlDtVSOZSMnvO0+aQcmXBQAe/MWUzqaEoe0xt
Y+u2vvukbVJ1ZkKO2VU0OXYl0x1+DNZ4AQQlBi+/aWjLfsxi0oql4WFmGwUvP1QEo6YIKVmoge7r
+a2a2ZNRDsMAHvt4mEXra8pEL4uylRVj1xt7dseDR5TIbLJh8zLpakCKS34AHC9OXbuw/Xf7LYTl
YleLzt/SKhnSKd+xQbjRS31p28Z79ERZcXxZf30acMhh1t1RG+2y66WPOXu9WNF3011d4dFWZkPA
Y8z9Szrl7yKR3WNQW89unCMv2fadFftviRHVl2JKdliZGcW4cf1R1oxHOgXigDswxwr33eljElO4
5w9msTwt2ppPoFG5uNnisCAnB9uwk31S1cXOAY4aDoR4qIYi1TsI0q8CXXUXFTlvNLmOS+qGpHmh
rXs7Tdu7zE7CrKs+paTQsmaYfxbo4PrVCKAZyXS4q63MhBrW+RR6ZUCA7f6c+CmzHkhh8MXpYkfL
QdUVsK81pQ1L8OEHfUrdu8cEzSm/mVG0q10ZHVrfqL+lGfsXkrdDazd3MfWo926g9Y0jfLktvIYD
2Ay0hMJi5vnrOJAieXzYRjk8sLW2nmQuHqy2rx58TNDLkhsknNdCdKZx9y326tJvvR+otPu2dk5x
k73FE2Wwftn4+4qupSw7Mb50OAvk6WmkqmGnSvoPiy5NwzTB/p1aBvalxvjBwWh6ziLroS6cg0zs
4c4VLnpa0dV71qH66nYI/vPwLmbu/OZv4SXY/Ln699DMxb0KANRVPgHoWI90YAX0STAAZb0fZXTu
FPup1vsep1HwZkdzdC87KsNym3NNE01rLKYnzVrqq1sa0AyEE1DymR1KzK6PmLVqxP9JPng2Yq2w
L0hiw2vt7Sn3lohbRLstMxsPoh/+ZGkwkDywoMkg8F+dqmXxEEt6LHM5X1qfDHhqPsepNi5+lOxo
dshfuvlnM0YPQ2L5r5lhfJTecGkaL9stiGNnqobVaqu1tpbDU1uWHivtssJGEyyxMw3ryzR/LqL6
nF2+cizRR4auDYD6VDR2xLPa1gCMjwFXPPPLoHsKjJMt7V8xR8q3Nm7Z+4r4kZ1+sx1yPyFfncOB
mdObFnkbVh3/rzLjrkxgx2lAmYyDx4vErn1M2+ojSpwWk0RJIUmejGT3ljLUi5GRYm6Gg9tlJM8Z
CbAxr19wzEOFVaUGHFETBbXhIeDnO3gdLdLO6AiiH2Q+ayJNob+4094j4HSKK4EfL0EM6+YqpqQi
IJBeu5+cYHfm6Fqvk1lrKmzNR/TTGO+h69woaZXxNB3c2hzPfbRO2x3LCVmpqUgviBJPrfWHlqrv
5ZCbb7N5EWMVvM3FdGNj9H2pkgpjugr2Mlev8RgkDZOdQV2X1tg3uf89QTc818b00Sg8vzZ54rap
typo8jvMFZe/LiQeWcfEB7Mwk6Hby7bDqqZYE4eB9m1O2SZMXTiCiVTlIyMOSH7Wd4tBBrV5wjwB
gravVm6nh6xlpU4k40GpKmYj/QCrAlj0C01nJOx9lvXBwoJQQnI/FhRoXzrLzk40sZqkNuaziAo6
BRifVtH00y1uRbREl1ZHWdibSFFdm5u3nJIBrx+Di81JdSR6BrSa2giP2MYgxa3v77Vq4os003M3
15TB5T1tLLVxGTUJADNxkXdUo55UEF0CbkBX+nKp46PMNVSdchlMJowMBMGghkJqRpW/26VlV2BU
dAxPT23Jld3ESjNPHp57UM8vHYHuoienDftGHPw+DnH/AUbOPgsbCoPfz7864VC4EkT9PoGZQd14
dqcX/Hh0Yjf8PHlchbNAAcFKGYHxJy5O8c3nJF3/YFEd0EykTpGLxH1acO3XDUplMmtx4JW29378
zUcM5tZYD5QO9kZ8mpYMNAfp8bH2h4fRHdg8ZtOV8lO6oifmsapz5E5iCiH9ZiVX16kZPeiIikiT
ttmeHgBqNU5q8rtH2zDeESXpiGife8+on9e4MduIHNMSaL9bVlLFIlowF1M+VB+M7wZkD20sj6aT
//Qyth3SUiTiG+/OZ19I+IEZZLIAxPKCb5VzMxI5PdB5TBQsGcISyqYPs1GYmXrClYmo0XsXvyAa
yOHnytCyxwt/IR/zx6YW+NpHpHiqeGFR8FKbrDxFjRmo/EtvNvhqabuszCZht5b1j3QyalBAa1fi
8MieFdmAZxFcmV42nPqLY2ITImFWNW9GxviHwnPfSouRsZEvAjWF9hPLwz2DXNkDTy5ImiKAoPjD
LPLnV6lQ+20revGMLj32rUhDJ5seEvZuDOKWU9WAt1563vOQoGj8NV6ygXmo3314NKmzDWrGrH1o
gILY8fQUWGl7ypuzOWT1kclltAvMWZwdQFbrDrvNCPWykaFPvUNHityRtiDZvCUyQC9wmpM/lqyd
zXLLCdiJNJnv6rTbgFXWj3WMRG6nJuh2adOcFOxxoo07m/wANtJa7TF8CNLs1S/kSQQXmgWveYVC
nc4rTKT35D1RTvq6tbuEnLqwqRg2jp+EbkHlL8xY1xVF5eN72WXy9LUZ4udl2K79/dg3zyodqFOM
ButhidfU0hJcvZz85FA0RL6t5tnTxNNTM80ObVI85aXERTFN58L1TTxBNT0hOWZn2GQdmDDYChUh
a8wMbMomb9LXLMFfhngOv6fPggtugs+shsvZGVVxbYesPY0VCpFnrA3jNC1XnIn2gTc3BH1aphQ4
K4+DxrXhjmBeWoToVBfOc2cDK3Vrkh6C1XIPIntvbc16utnBbN7j7t18/SENYQk/VrNZymYOqwi4
TOCUN0jJvHe5HSeu6E81JbD0FiNfkn4OyFRTlJZSN8OuMjgZNhvfAX+LMDp7i7sUIGvJVdkaEqXW
to5e799VASNv/mZK5cW492dUoXr4HC12WA7nAMaMlJxJ/cfzkenpJsC22Oc/wQ3yhrTR6TzQZMwM
4F/gXlTbGAPajhFyGgYBze4s9yMWv/JcBOPJok5rix4BLgYqPGWJbRIdiehxCSRoi0WcfWR01uwj
tXrB19sALx0C7VvmtsuDWizwD4uPyavNtwzBgYnW03R0O6iVlhXfB1NVvaCGfgTYhNMapDfq57iz
NPf6aNbJRWr9XAp3DGsKKKmphB8o2a70q81IFI2H6yl9WVQ+b9OcblzHc0nMBxqu33Ozmi2tZuEu
mg8lC7gLwc6NOgg0xgjbdYZD2pr3Ec6CbaEiqmXXy7JDdTMnOrDKPMd007ynCcikAnsvJiQ7vTTV
/E3hHt0yTKsvFJO7zLp1hmwQ8YKm+cdATGMzBm66y5nPHEbfvXMsA6jCBI2pjWoIhoTBzwi/l8qS
7clsnV8mpSsUG9F6W8cunCPqcY46jibWVWVjpsGkFqvd14E79WfQsn35PM85z/ho/qnZv+xHxmp7
uoZ/omrzcsObJxrvX3sOn9tESX65ktYezJ/BVUy81dJSQJeYmdR3rScgw1cYlQhW7Qib2ofZ8tU2
6XzSlE11lCaDs5TMyjFvmHHnpnuXm2l9Z0j77HrsVmQaATySA7XyCrsj4/xItPXemrCBzVHfHd0w
oIVm7f2CU8B9+xDJ9rvrzD/XsCbnzuOidHDXjKBw6qoK7trIODWaYtAOSR97ga1vpqVdXsN5usyN
4ljecxNuFDMya4nugMF/cnLlC4oxOi9+/+57wDYay+kfu/qxSqeQVbx/iFiPQomUs2vB/iWIVozw
wRQXwXWZwLT1Lu9Fx+mLg+hycydiHSDGLb/9DAShbjX0gYZDWDb718IyzBc3du1r6i9FmHpNS75z
Yr5sVrck6k62Y/UPRcGocuzjJHSx9QV+qU5dda9rS14tWjxofokUft8Kcdb0lE87CL0+ZsDiV6sy
Dcsog+8rGX7mRNVgt1WwFvvmYAQa2HASvSUUVA2iyQ9xFgw702a3U1eYQoMFxbwMU5zDsGOMPhyC
wto0RSwgdC/wYGa/w7xlYQtYl0DdWeIaBdmr2/Wa1iLWuTk/LnP3CINgvpQFXLssUi/rdFcxm/aS
wFlDduFaufPYa3FrCsDPWfCWazZdwvXd0xBHNXsilPSAIeMuyPL2vY7wn0bjluUSjHbk0HajJu4v
nTXi68rOZZVMJ2Pxn8xSmY+1/zkq4pliqh8bk6YR1Qf7eimdncFycDJtBg2DvMDGNI5zNU/bklzC
IW8QqTxpBLyN09Ns0g3SJBBppo+iN9Rb6y8IBtWP3jDSZ1mkHzg4y0scJZ9fK1ZGqVekYDCaZktv
9mK8jggxC9nF5yTn/mJ39l1uMbROhn4MuclZJ24rbNkJjvfYdmxIE7O3m2wQlXU3Q7eJgZ8wSn6Y
QOVvaxXFIeW0VX+YBI5Rt1ZHPzDNl2VmuNhlJBwJTq9r9b21/rbUaAhOzTI9MSTqqU/02lM60w7D
fi+ezPk4RT1hTjjsmzYDhZubRGcWD1BI4R6FbaibZgtozbfSGaC8GPXOx+mLSJFj0dEF2pSsL06V
/clkJ+6cBMdBibdFIvGeMhOYWKAtRAwloCYAwRzA/GmQkS4h86gNy2SC9Jwu+SXVdgWdISClpFvv
rqpr49j6w3NNUJioZS5OY9kdHWp/wjFZ+3rzrF5JmNRFT44VNsVK/Zk1JYNayh9r2UgrT5jG1IdJ
ybM0UTUpMFoeJLVbxyKL2OIDrcKFFtyJ+pev+1DrlrIO1fu7RATfEoNny0ef2bLZi2G/Ld2jKs2b
IFK0sQdOM+xspsf205dLfZjsrqUpkXLIKKqvZWk4t4TG8EyJ92Ts7c/YgKRkDJfUds6BSQUjje/x
JfOpKUqC6cFV5KtMC18KppljkXKfZxU3drDhEWNK8QROJcGr4Y33kzmeMvISG5JB+XM1tGGwwJpR
WDD2Y8Q1i+ufMt5J3Zy0Q8z0aQEFFuvtlwzuXy1pZWbA9abyJ7267TPH/WnZ9GGPhlc9SFmjRk4v
aZx7D3I6xWjo14B12TInUK9Kl1vlghzzVq/i4holB3G6u0ofNwvCOSpW5fGPZAWuq4j2i3jCkWbE
sXFMqSfZVMMcH6ja9rfNOEUbq1fxwWlGrCOrYjEuA2iryStDPDzgK4q534+xUR7arssPTVrDe+St
vtRo5V6ZPNbGfMOkR8jXlfeDHsa3mQZIJqbd/ST9n6NDsh+LVQA/FYVAo0348hHuwLw1TSNYJefs
QCHLyRgoojcoK3tOcJYZbO7uGEy/q4JjL7dL2KjoDE/oI9ta1/l+WnR50uz1kPUBZQA5OFKxtjMY
EJxnExOOQYvBJm3L0J+sbxaq+SYb3D2znfTd9Zqjn3dvLUUZI7ZFFA6fFK8grBZAGVvlDz9m55zo
4EQbEAP6pgU2QhM80l3xBLDg2V16L2T3RYRxpstSj/EpFnlyDBIGr3gT1BXEBA0xNWb1qLXgxhsW
KX+64x2gMWjBHTTAMeuOxrjpfK9if8RakVnMIlSlfowN+MSpIZM/zuajLu3ygGX4u29Ym2TJ4zCl
qJIVh7m8wS35q56y1958LDosIgXrEZnxbRt7a4Ond++JFutet6U1Be5fhmycFzfaEjd2HuizuT4A
80+RBssctLMHKKdPnWeBhHLoo+jTaLWxlzW3SQpsYbA0C2lFFFdCac/GOhf0h+Q4lz42X7wOjIfF
AzsQ+zDJbjh7SkKUGkBUK4A0R2flrfQsX54CZx+gXjFtDtj5u8PDELOr1ol/ICA3Ixule03Y5q9t
srpf6RZBh3ZLn5/XJY8cK3bMp43QLuW9oLv+gBXhXg2QGacFV3FkraWI5CiNMq73Xz9nPrpMcXGm
7+2ipw3V5vkP6ldvqCEzk5DWLUkC3JVHttTcXGvL2TJ9XmuZ7GT7s+emfSYNT+XrvExhOeentl3U
+eshZrueE0o6zYQZ8fnCfirj/dj00cEZ8/e6K37RRAvAR8XXUpHQrlKOjjZhK68elv0QY85FaPbQ
aap+l/RgKfF4h5Nuf2oqvBSDo9rIr/TFfVuijy/Lm7VQCwb8eeMYgAG99SHOZ1i/yQxnr6J7TxjY
yZDAhn+pzEXy7YG8rC6gYB7P0qnzkETMNbey7jxrmKp1QqVAQkNwbOXPHvugLds9GCDzOpeQRNfp
Y4rJk3JoWOvoyPIcpiq/VXTabdy0cnYqFRsqOM+og/WBGlzMfmV5nX1th2x1bU0xbjUTioc5oK0c
/io1rKRTgh9xW/yq5RL2jfeyZMVv6iEPgFWw0CwMMlglXa6V01fTqGkTs7ES8RYJbzxbEhbmPM6f
ToJI2QQ7doFFqLTxqDQVtzOYNeDpJsJNaZxnAZAtiinTamdeiLZ6FTYO2EEIcn6rI9XXj1y5LIHU
6H7V27oSMolU0aWewEKaWbOE6BNcPHH8NsrReq2XHlZN7h0dbgInr/VWsk8dAVWcX4PCtndfM5JF
1d3FrtZ/6/6KHUfcG/6Qf/PrfpcZ7D4csMjnxnReEkNbB2F4NsWX8xupWXcvUlzBGsw8Y4w4zI2J
ezZO1I/ZtRJOj+fYjCDHrNW2KFZUCDSMTzjLuP5WJhhIiTvGe9PR5X6oYyBs6PRr3+u0Psw4yg8c
NW9/vS4t3XMHtQMM4+6rTEfSO95LGfxy+rcuTW7GTGHJMrTfvQCkVNcFAzUw7oNfCnzWQ/5Hi3kn
g37eubRR4svAR21J/4QsjHFE9S6FsFHPXEeSzqk862zwzYlVrYIjr7Fb9d66GG/ttGZTxEVJ/g8N
8eAOnNt/sk0hjL8Hp48N1JDXqcAkVfhbbH24lWXw3beaT5FCYaiqy5izAXaftXpcYv0pA8xKhtdw
wJnGD6Nq3tVPP7kvTXcAnHUVCgPNOKyHauu1E+qZoOrZmJBl5vHW+MMOosIuYUnA5klmhLJTYdKp
0JbBa94l+8jwXxO+9Owl+NbtLD86ayGvjprpOC3GttT3cYu9hukGjufE4il2K+J2amAiNLDjXVDI
2jYkpx1qhsxbt0/x4V2nnuNga8Kfc+b6ySeEAWjDjfF2WWWw48AK7gqL2AKRe6I8FfU9vuVWixpR
mcO2VPm9xEy+sITP6XOM/MT2BTxFwLIT29OyS4ANbeolEKukIc4ejt9mxj+rBv0rW9umq2OT9Dua
wZAMjIrfHgM8EZby1C3ymHQwb2MORKbbT0ebQNUA/OJorveeYi1TFpmEydhoVDTLOHo4QOnZJfVC
/GOklBiDFSRorrVfZWKovRUv7JlL/M0HD+kLfWBruBmHyiC4S13vgw1xvNNR+/DVVz00a9e8dsxj
3MUiTE2a4Yto/sZkgiNG5qfEF2PeG5HILsxQ4r2qySGMKykkaNrysMziOkZQ89lPouENIozt+rw4
OObLlm219ghou1q/lyZwT9uf35r126JYseC1vDrKeGKHAOSriB4E95+v5e7roVnv7TLNqn3m+I+g
0mAIJvx+Ec7EL7sz9XnPreNwi41sNsR1Yu5GGe+517WcVSzOhTiZaibU60/bRjzvSbySSKvyAddC
uy0jNn31EN8LwV8RxOdGDg9Nv+Shm/NGz+v5uz9Br06Zo/VrccLXKr3+5F8fTcX3ERc8cB9tbXVt
fDDAhN1clW8ariQsAp7YpoEfNbPxbdjOIM/60daqqNJZoyVy3GSld2O9mqBut8QaM3ngULr81UdO
vDNFOfPuAm1qgELju+WV3wnVQYWG8bKl4IxfAbseJ2T7R7DuTpx9YHN7tiuGaj4RToPt6TmvTf8c
eWNFnoo0LAXs4WBOb47DmrF2YVA5QEI3CUDJdIXEz9m0cl/4fgZcCrRyEUQsXQXdoDTCBefCtP60
0jlJBx1TLzZhLhZvBKzhZKjvtjBeZKofkvVK8e3oEsfusTXlTeHDgbfugbHv8wW1jCmCN84PgyJu
EGUHLVyGk40bSrt9m8cs5vLu7vNeX2wUoYvE6zzbnbzZHW0UGVkxNrv6yivZYwSYXuJxemBn+8Rp
jeyh03X7MnAN6s+rP47JDYKz8i4QOI29pXj3eSe1QzOzdZzvJtkc+/dcDNZpUbO3rSabVw7y1V6K
32pq2T3VcIy400VhOiLmTVBkO46Am9xX3QOKaBcRz1LKP0ZWBS61aKiAHXRIby13wVWYs72VXP3S
Zgbc9yQBhUrxbw4AY0PnYUE8w2xM7owmXKGByNtegeLK+hUEEdflY12SmDJcI+zsNiKXpopjbKYw
CLBoby3DONBUR3O6rw4QS5ALSv9bWvj5SZhsYnCEj4xELl3qoybguBnS6aGPMQGwMSm64XuUVT8E
LzHZ6hn0mDkovNnMn6ex/axc69PItoXdY2FrSBOJ7EdlYmGhPBO3AHWO2LWxy3FgV9uKkzX1kWQj
xlttTRCSoB6SmMsCMR4kKcQ962O1C3JtsBh4446d81swyfloDr+EaRyVaUUnu8EL08IEBEbxmGU8
eb2XdyE+S/CHLUkxBrZHNQ/HfIzM8+RAaI1AXsn45HCW3HYuruCg/tPVERVGYCkaCFGWSqBVhCSx
423GDvI4yUqCaHZ+B41y95mi/6oHJB2V0SVNMlqHFo03MW1OtjKpGw1ETFoPgUw6OW0tlbVjAAoS
NvCqjdRCbyLpvnERQKxGEEpUY3E+whhAo5WzTuajoHwgQx8frf4mRqw7Bq5OUpJs8CStVajOAr4u
G9Z1nPLTJbK+E3wyZR642XgOC7ovNmM0IDWKzj1giOUNTmbecScmRDRfRPMUozQ9dzR+nLBgzVuc
DOp+yMbH2FOHhlKBMjB/Id87jwBsoGq0d/1i9rsxboxwSpHrBpqNGak9mBywndJ1dyqOQ25QGZEG
YFwcpT/KgdiF+BV1E9qErbMwDWDeMvxqaHatwghhiLsVuxSRYfm+8/G9R4FHqfgy42EmtSc92GAd
qBktcW3ZEtuYReV53UUVWWt32faO11OJ4/0e75Y97klmciWG6VlKc1u7GcPyZQe5nwHaIcrkp9W9
2J5N48eERyHVmVznVzh/cH/shXKBFSNy1ViPQYM+Ya7wDxR3dAyUsTCU/jGXBstRToOC5ATlLMOW
qQzH+IGhYz9j9KT1wcgredFiPa3h0KnTMPOK+OKK+sPT7q50CUZyF/RayFHsqYkmM8ZFs+CmYXzR
HPPyRzB10FXXH8whJrRp5/lqVZE8pqptt2li/fLRg1txMegz2sdJ/lI0rXmZIZDZLQEWb8Ti3hps
klnmwOgQ004AHroAULNuAHDe3jjlsUhTXAoMZSGGNu+KdJhPssAH1MHXcKjkS8qp2qZL+VQiFJCn
Hn94nfO89JSbI/PvmiY7RQ+ub5eIpoyN0B23RTCcRAfUTOruXCvyErPIj/1QBThlrEMWTUwP8YyT
CVEHnfPcQeu6wTsLtglXR5M7Zwaj0BGiJsykYZIyoiVYC6qPLEAMsQe8PVbmT0a/BGcbz6YrokSI
sfSjyLJyp2+ccLqzQ5oYj0l6APL22aZ0y9ZR2yN6gXyt7+JAdcxv5I9isqmCgb5zGFLe52U9fsP8
84U1gAtdBBcGwUYIaQFguuLW5+tbV+mBnR7Vd2r9WyZXSLh3DVIbLqcewhtS0CmzjeaJIMJjVvSk
lyzH3clo/lNTaHq0K/fOBrhJnoFxBGfVnW0R/vbzWh6sOHnIJ1oHol7SRWA9l8V4jSvfxO47tmA0
5LZpoUVA5GPQzNxiF1Mh2CGkAFst97ERf+usp6qvltemDBeuKDmxtZ4sC7ZvVtNW6LEWOaVA6/Um
fNMiuOIbs3fMxPW+XNb+AfejKuZh66sBo4t+jiG6HoRjQeRXaxtTuV4NymMKX4BhiHDaTf2yFyJ7
GVzz3Wd8BCkUfQWbqG/WtKdmrwU+xAMWDY7pXB+YyGz1ZCd+cmFMdTdhPNyAYUsPgWVefDd6TwKa
GIfewy+tKcTA3ZyXDnhbVPxeuRhjhtjeZuz/F6PbwVegNm5eq4dkAiBGjI9tUzxEnqaRy+Sy8WUX
Ye5rjUNbpueym5L7rpm/Zfd6kD9JODIQaKrXpm+Z8o7BZwoX5pAE7aZMihkbHOxobpsXQE4UCo7w
O1Y32LghbjJQKAActL30jOJTi3UZODJhmiV9ixxKM4iagwiP0TmF05+nan0navbQ3PsSRsHrDr0l
edmDwHmlJbQ/iXXnDrUE49/68NdPPQ5OLjjKnZOS9TNg+CJykGUuS3zhduFXpDR5MP/x0f/0v5WA
9jY9B0/4AZTf+Qi3FN1W0CSFtxWac+bsDpQKdKDmORLmNU2jQ0eHRZdP5yzrp/PXR8k/Pvr69L/7
b19f8s/v+O++RErNYSF1KNaU5kpuaMmXqy55SOBN72Nz0VtR9zjzSB/uDKLrebJk+yrpXuUkf8VD
3D0Qm5j2kQu7QLb+pfIhxzQuHWASO/LW5askvbqbnmA7eyU8RM0ZiiGC4MzYdehRC6cxu3Llhdxi
rQNpBvwqQaIfJlgcfULVT+WQl8JRyqQSmcNhVLuRQ3qJ+fM5wXeMj4Xs7RGxLfr8NHMzuJPFH+6Z
elsLbnODmp2928IIoFN8Y5nf48weQF+omNArKhIMhH5YqxY4EyK+m+c6sr753DpOkUsTuP3ZWNHj
TJVU6HGEX4fYxjD9sBqaeaK035k9Q1DXQxeap5mn56ELMhvN0Mb8OOIoskjsWOuOEqbI21D+ESoo
nyfzG6XcvxFXk90iote4JUif04tmq77539Sd2XLjSLZlvwhlmBwOf+kHzqPIoBTU8AKLEfM84+vv
AjOrMyqyLK/1Y5tlMkSJpCiQdPg5Z++1DzlMjUULIJaYUtMGIruNixZDck9lD3fg+zRGJIqPnAb1
+o4emr70xFIwuskT2wV4xAgvg5lMHBrtLfWWbqfdUBFZK/6oz33lbKnSAeMbOhBmM/xW06BYRGM4
QIrv0p1ZuS/4pvH99v24MlrcddTLF2tK3922fx5SNg66IEWzT4Hl4O6i2eL7R3fGUobTJA7WzJrs
Wlcc7BzLm2a07Hmp6IaUrBraRQN28NHdDFX1lAClOJRKYiNtnZ7B8HeszB7jdh4wry3S7IaIRtYn
nw5sKZvqmA8Xk1k1hIx1W60TTjSrMAVZNeYqWwdD+mka2+dAkciFla1bVSSPLbQZGemkpGu7Y1qu
wYXZ+4hxSxzSTu1VAkMAGCXt5l2WpuMWiw4LijL3bqCS46hyuAZpv7Nnr3AHw5X5QUPae4VWQuUc
C8NPzaMtp1cKxcXUKAhZqg92hVdhHsZBNw3k5Mx/v1FdLEfSQhn0J6blB3MaHSrv9FXG8VUMcyov
urfgbnuogFy90JEl0FimKX1rI/Y7Ju2nxwMpcbKcGYPZ03IOwEg09Ay6oHJ26DbI9JjoxSpp4N+c
rciNZm7TQfW7Mui6XTeKrSX0kaGVyVQ9P8Yh2IDkKcqiQ562/N6Onv4IDk86S014B1lqvHHYD6Nx
pfqP1YZN3jscnUtrY9JMXaygY8H2LYkHLKlnVxivzSCypaUI4SyMkxU52yaR71OWvA2kL8124p3s
vXfLCzym2FH73MGD0yc9OLQghEgUQtRk2UieSR2tW+/NKFt9I62I5n44vscFwOsiph/VRVoMLgLD
sIvF7TkX5Q89ldsqiKNbi5BhoROxEvXJto/t8Jbh2Vm0U3KXrlRnLWG/TvmwlkykGE270QXU+U7X
iIPRcjs4R42j9rAp9K1KD23R26d8UNquDSsmjpWiJVTCZayDi0G2yl58wfEan8AdZ+iLxlLeBlo5
PhPHAlHHph6DT8lcRfWSdCkTW1flMnlg7hitGKi9uAl9jqSNoCnNU4e8UF8j3AeoufCmG7NV3Zzf
fo2gVa9qDjs5iORk1u0xMAv29zHdLYysZGiwz9h6Wf0U+A5zqyJ6jYrCWqgeqhNuivIwyYazGH7t
abb8s/4Zzgz9RgdMMEJPK3ydYF5ZTqNSlDTCZ/nnLBt0/XunwuFgtUP/x4UqwGT3Jn2DIqzO2OG6
rcEkwrUQBSXlPkum6OA1ps4YofjUGWLf+H6P85KLtkCgInT4sZ3r3Yd4cBb4DoqFFGG7trrhe6rn
cqYu3n2w+ke2THk8n0EIXrNN/yVL2SjinCDljYb1wWl12k7zxZR3tAgB5rLmh5yazfA+FdyWwAjO
ao5J9i0xUVNafTfDOKO5yn1QAFBYzWuao5s/YebBPgntu43HPeStAbLXYubZVWcXfdN7UTDBKxCa
Zd7wWs0TbEgE4BD6+DtyqWDfuYV+6WrU77K1aQaG2h29Yjp54RWRcbMcNLunuohtbH0OqBNnYA6g
E8dbuFm7oh0XHCft50i/nkrCPjp16FwICWQDOhnVD5fckWUiOn9p9wZnFeutbxkU6zpiLNG74SW2
yxP984QYtSRjX9aeU559pbL85knxdaixwdnB9K7l+VHJfviRWiFxwb2YAgLPmGlPmgiZ4BSok92o
Biuf302gU9Ek+k0X0cEfsQxMOJmXyizCN7NV71Yvqu9j/SrJ0Eky/eo3NoHBdS9Wdmb99CRiVGDL
Gq5nN1p7nUltmCHYsvCirIzAD+h5ez/iCXiwD74nGJEB+vmUnYGwIeozJvUsZwm4yiv3w8BuXNTX
Rhc3pwyJmqr8eF+7ZM2l5Wd6VAyuktktkE4blHFfRHS1hzB4ySqDNnpI9hlDfT4ZrGyyjL6YxHMc
hYeasmmsdsMuu9hjO9TZcuXPORq5wtNr9MW1Tjlb3npkozYMnm9ug33RZd77UgSEa7CzxXh9c8a2
OXnGtC5HIztEoeGhFUDYNYJBwQFjYIridXQCWex9lx6sOf5QuEkzP9rmcW//NMtg71ZIvineHbAs
HCjVWuLSuoaxZylstzYKi2c8X9S5eJp+wPwwJq3AVsnwSfpTe/QDgWOmNa6VQKo9VIwVpeMQX5hv
RxBs5y6wpmvrQJCIzYAWMO22s+vonxrk0siX6+wML5rpakQztatA6LAkGe/wswguj015kPOY4nGR
UhMe4tc+aIpzBgDsnFahs3YLuqt/XKWRv60be1xa7FVGe+qvcIbeghGPV+oy4WkL8xa5HtmeqkNP
VWLMTrRytomQhREHzdLThGS9G+K1GIhGiT2n2TeyfpNyiomxm495QefGjg37VMbaZ9Gaak0fIFs3
wU9DOvMpcrwzDuqoUSf0kDZqacE4uPUYN7FlJUANLuElSKZDHcCrguW0sZL+EAZjfHWfeydGQiQy
DL15i0BCDQkRiZi3e+SYmDfYEps2vaQC00zOYrzT0sxdux7soF98jv8FvSt+h0ViGBT4GU1sg6bE
PPgbtbMNvAR+bhjtHLPGxDPV5rlr9ENoNuoTh2vT0ps6xLZFvCB9m7VjjzVncSb/U4Ypha0UYna8
w7DT3Oje1S4b3DQxD2EcajvkK3ilXQf3fV9Yf1qhrAQuW17JZOUX9c4ZwugwsoVHMZA4L02iarwf
5PtYMTp8cO3wmQx9WtNPCnZm4b0nmdWfa1VGe7O1LgUe5vNfFy7ovF3ity++UTLXstkndSjgiOZw
yOVt62Jd6MatlSTs/PNhtH/P2+YwupbBvMuWrsWh/I1g3AcYIibYJruml9+JDTDe2yoi1ACOMaRe
zaHD0YVv01sx1mh+ZGKtaONbN9SOAjlIku9bO7FuzF/ri7SnDZoFDCyw63GF6cEzH1zMOK180cda
28eqWqAv8a/kxTorjj3Bn47zLTGq+oA4OPhkYkNEchF8JFWCpmiY0rsBCGtl52RfsERLGCW19yQN
+FzDWB6RhF4bE5+eXZcQF7BoSnoxd3eGW/3zcZrh3b/7U5XlsgWExOrYUs7+1V/8qZnVenmALmDX
AuQYMgI6Ha/eFn3OnxuZI1tJsMUojppjpyNlDbpNxHtgC0Un3NMefvIypZ8CJhRyxO/+MLBFoiF/
3BdqnTJvXH4XRepf4JMN0/g5HcKnQU8Hgv/QMmpe+q5FUfes9fYRDc8//2383v/6xzn8gQ5yYcP+
jfeajbhYs25C9g7Qeo+8lPbpps+t8CMogLtA9yz5KPFCML2yN1ZZE6GqhRohpAbnrpxNcJUQYh+J
ZJ25DFuZn3YLLFP650oJAKkV4cExbyuyksj0pnVVX3xLJr98FYvgSZpW8zQC2lxoJsgfYo5wYo3Z
q9OQ/+RuEf8MB1y5xtOU19kKkIF894p0n9pM40Ct3PUmeg9BTX5md9NuExwwO1u25i1BCE6eeIcQ
sx8dJOraK10f5xmrRLwALWOvK2qOZZ6Tl1EyN9mNibN3rBWfHONoBtfKNclo8w33mZPeAWk5seNl
EpwK5QRPFLMsCB5eyioavGNdZq9d7XQ/OoZdnt185O04onFHCmqKW9OhY4gliBNDNPZzQS9/W6RD
dnApqFeagZEUzFrOLqlz3sohvxjVJH6wtO7ofnpHxyF21Qk9b9EQSPQSeXayboFiPmGzw3GhpTtM
lyHnCXqQwYbzdrWZNCwqPSS0on7H9oZwvN7z2cW/26vmZEa4XOyO01FfFW+ZdNRCIVJAi2UfooBI
lsaqiK1okGJ2kUlmTd5Y64RtRuDlxv+COrb+vhIJKQ0hLWVC3jV+/4Qx4Ak1C0/uTtEw3elIly1a
m2fZvSadeQ2lR4aEXzlrmonw34w4p+UX+zsk9FT8bt+sq3nmGOrm11TQ57WZ3W2lzpxch7HXpeMI
mRJ7B0FB2aqdVfUTcXiyqdNlOtKDrCt3beVwpxoveEfYhmiD7ujSTqez3nDLxO3FLmVW+c8fvtle
/9vCgpoC15tj2RI2hPHbwgLvRptaUwZEs+WXcI4QMuHXLZ1EC5980R5TMPC7zM9eclMhk+/09oWK
5qL1gGvHqm6vNcjXtpMm0x/hn4nrcuZmpYVMBs9y0aH+9tMO5eAshJyGLwbuv4Wl4QD0o+gzHyLC
VZmJxVX95FjBwcwFrN0aVMzgMZ+WpSDJLRWbkpQZ5l+riXHW/3IIDOfvLz1EAlsoB78H3UdjDi/4
ZXGVnV7gCC6DXWcW3WVMfPfcVhbzMvPNkU3zaQK1dij98Ju00W7YYfHahwQAS3/YOFKnIZeq4j2J
L01nPEPTQcWcmtZLKoGzlRn8cE4iR1FW3asK3z1kCteu776Wg67vzHLE56bZ+t2K5ApFCp+0OsKv
MuaXxvKQ7zPGDvLknjF4u0xh9ar5DRGmXhwdaq1qn5U8eLD8X1o6QqsyHYpd2+bXBDrlBSDscBr8
8cOFsY7MNN3UxYg6XDj3eozEBfCafWG9fEtswMCOafA2BT1xQz9knWANPJllKygNU+whvXZucRXN
oH+xDvupuNSMalYAP84PbQlr9r5OKPk7fXCRh5TTrRDGzW2L/NiW1c2yGvc0IIi6pRSDhZpQHKOX
3DJrPWp5geekycKt2wrcFJO7bcm5bPSSUUFPUjttqU/CaOOt5oCcCxqfEDgNQSo2Rb+wUaDLwj2Z
ogY6hhYPBFVC6dF33+Wo9DVualA7bpmBWE68a5IaFzoOyTbqkmpduCiJ68yv1iHlOwSUFLKNKxHf
GVpMHmGcXXXQLUhOke+F1OXeRLNbGD4ZlkEfHdF0A2nXaJqLwPXWRmmYW7uJWQrubK7Y/yV09LQA
43P9VQCzWVXTiJRr6t51adXbKUCEgjOSvV+LwbHIICl0EXVDNQU/ywSqWKKdDSRblz6lOWrjMHUR
5ixKyq5rBWJ57UhhrYeRhks4GjGj9QwtoERtMYb6Cz7z/FMSDIDJHO4ZeA579cm9oxRbWJK6D4Wp
c0rbkQEPrOfP/7yyGKb6+9IiTWk7hmsbtqPs37bIgaHRGOrI9WWaSqwfs6NLIj1viaJ7Do4mAJwi
+pYVEchjo07WhbSzQx8YH11Gftow0LjTIrgSuVLDtdbMYN8qTmtpoF4E5LddBbJg08ne2FmW89pk
BAwWY3oWuagvzagh3Ss7cMgB5EXlaUsl3JwC7zoEcXCdx32f2JDirTBMsu4yVL8ew3kAhdHW7YiY
S5uO+/m0UwaZJZyFrPjs5IgfOtG3wC91cRZ2ytg8Nwwmw/kXxuZ0qt383AZBgbqf92MoDPlkJk25
tJywBjxMQOFoYN1Ox+Y17U157eNwbeE2m316mzQ4pFpbf5NjvQ+JUEVoeTXNr7Qvup2WMy3Po83E
JuJJssPlTNL3O+Ah6E+caNWzIK/7jt/im4DW9dSbdpbjX5ssQnJDCcZoDspTMojVwwcv5NGCGQy0
oZh2KR0biGq9umOjPccEbpw0+1M2obli420dAqGwAzay3GGfJx7eV9baxoYNMT6zLjFZdBPCpNOc
62FoBZsNjF4VnFJkHrk8OuBqN8jYZ1HbrIRAXI3eRbxEOG/ofBFw3nloMaM4n3bKBRkcogeZwFas
bR8zHirJyI/SbypGGKAiIj0qD8CWxKv4eMf+CdL5s6j7I7TmW/4nwue3q//n/yc6j0E18Mtn8m90
nnMIaY3/iiL8DzTPH/f7E83juv8ydNswXM7/DESUw6f4TzSPMv7lEDPBB4AT5r+ZPOJfug4fh1Kd
345zESL+v5k8+r8MSQObJjxDQVYe9/+FycPI9W9bEwFPeH5mjmUpm5nqf56WQxmWIi7qeJ90OTb+
vvlobedJpQ36q2zwDq5Br1zrJoqf2N1FYbb3B3xsogkwnJtoCOwCzyW+lbiymqNSE1EHTb53tOJL
gmx/6RvtD+jx+CP8iQDvFMh27/c/u9zMTvVYsFjRAiTRZtrUSNYWsHJHhCSjrNo1Iq4nK3rTRzBo
pkmHbqBO0SnOtz1RszRFf1ZmMm0GgXW8T5OjuLb+yFi4qD/S0ocu25ZyMzKOooeP6+ebHyDqblz7
2cngHlYk9a2oaeMV5xs8PXyUwQNuh7aA64aaANAqXYIHSiCKGahN0PQ3RE4gpfSSp1gT8XUQ+BTt
qashOYdYRxN9BBnmf9MqQx3stLFe6K7NrmLvPbCi8EnlHRWQ54erxtBDRkHeeIrkhKSuA6ZIa3dv
p7MIPpuFORWwhjWmf/p/0td38VC3qyqUPLmyDtbYqHeuB0MP0GxzNuP0PKqmhnrfncea4jOPCzxo
GGWSYHp2HUR2c9397Opfhy7fd0HW/agInJxq772ngbxMFWcPipN2O2KthGC4KonupD5EcRQOrB6x
Y94zz8X8aYyz75NhUV3xQLM1UkOMlnsd5iDRHd2+h2oheUEL2NRbuND5fmLkJCYtOUH/XuQVD4wk
y1qHefXFonf6uPXYBE8CYepxCBncJQAsbBS+hcYogweMUkYOrq5wrHtgEEdFGL1VaIr0qZjoXCw8
rsUfSeF7oLILjtL14cc14bcuENGxmS/A2v95UVNU/HL18dPH7R43+W9XHz/w7IiEamGfHtc0hzNA
2g05RSHbQea1//E7Ho8HnIafPL6cUlttSt+5/fY0WLJRqE3ta2nVKULo/3iQx2Mi2UD/15AP8M9P
73Hfxz0gFxsQgKmZHvf46wePq37ko+98fPnL8/vjltp0F05CeB6+AlBY//eGv3z5uOHj10y0rDRP
FMvBTCnU3Jzmx3xRG2aDropxgsMZ/DTTJqlpUC9jTSQyT4l4Q8Q1s4yTA6LxlwuNkKiTnIdJjlbm
oAvtaqXm7w29Tb6kt5Vl//64z+O7rQv+kmwbGnC+fRB9/UqQNSku2JOrlRWV9Y6UpEArz0zdmJAq
3kqgIrWTx0779PjKClJ3PXmwvBtE8MdEoodU/bTHl9uvm3IOjMqh8hk7J50sDFmuBVCKC0WoxAlh
vm9axQp83KuQurV9/NxsTGcn6+7kSYiBmSY41I7pb7p5jIbE1D49viKKFmEosSzUe7CXeIE13liT
GQmkN9ocZ8Mx/Ot7MmA61OrVYZhvge/iW6Uo9JPYYnPSO8cizZxj0DMPMwLMjvZ83KchsEgZLtzq
xEQ7UxGyGAwbRQ0SYUrowz9u9bjQncT446rlBgii+vjNdKycxTP50ntYqqxUxWjkxoytRLszXSWO
tcn/o17uZtthY/gW1uDsW+xRwlsl7gkkNvTGZXzPisbZ4hOiNCpRII15OhM+2c5bUz6cJEq40xgF
LrPG/CXNxuGUzxdDZNZYTSq1FvMtzOradxNwHFZ6xJTBU3ANYW3QNcOHoXfggYYw3wdjFpyi+aLD
fnyoZ7QTenHmehrSeXAHJCSodRdiKHLCOD9b2Ydj6clpAkLXI/6uagQzfaZNJ200ppPuVdMJqRfZ
pYV3QJfz5/ennkhw3XajzeNm0fymf3z1tbQPlmIHTAnYa25Atjmjd6vkJQAz1zYLbNiXzGbOXDQE
ZehutTHCLlh2XUX+keKZ+MBtqJAXmWieGfHhVEvt0zhAFx3nQXzeOMVKqNhaE8HGm1/zxbawxP3x
xqosjVo5wAdbuV5yLu08PU81u3P4ooSrz1dtra43o+1RAers4rFX5fNctkXtWDPRhTISRv6nxE+v
Fca5dS5daE8xSrbYr5ulFRUJgX4wfwYNcyfGEuMiRbqFA5+8hnAadpYXXUwnMHYPh9ogmFLPAWZQ
7MaJ3sQsGCJ4BYNi1XebqWfOXzYEky8ezoO+bvLD46s/vvnX9ccdo4eG6fHz327+uGry8myAd18e
v1qajcT5gKnutzv88tB/fJmlyWcAd8GGvte/n8nj9z1+PT4mvonUuVj6xPQRSTwLqR6P+cvtq2yO
EvIzH1A0uF+AfnV1eFy4Gh/av64+PFe/fe/x07YjYMK2A2znW/zpJlJt3UEmLZ8s/HPamAzr3KMW
Hp2vZeZ/xYlfrsDefnUm+WEgLTi3iJ1WcN0ouqc3Yes46fxknwwOHyA7RhGshAlm196iqu92lRfL
VYEwNO5M2O3gWdbAbYpNnSTjPi2MV01VeGXRmNUTJfE8cQ0MIpxlcescQDbZeGvmYElg2PzNWnDR
QLG1sb0iTgZaTG5AfutSEmDALGFeMaB/5SGrxBTt00ScROihi8QMI718ZRgHFZEBCSO13NMRW+l2
h6q34eFzcoscWiJrZpNvfcaUVgsiCThrnVapfpb4XpZlU78Y9oJkPyy/YGw4Lzc7J7cIE7bLYR1P
LqjnahPHCEUZLn+kRdoRgSVmb6qLMCQ2V7Uw0lVeT+HK7cL21KacalkIFzqYvZWRo9aO9D3sAYxP
Xa32OZfw/CekrLm3j5tg3qIwPPbKYR+Elr80Q5yKJkjIpeVTSuUkOAaiGxfwOQf6F9Ss+YQSwa0Z
vZdqKCEV9K/JLDjzEjEwl5GfNF6HKqyjnSfJCEljH6S6qBlVBQEHATtH0dXghMUWdAPpzdZ3XIvB
JtWfHQPWgW8X53E2oJtp/eb4tbdyPLujfTEnByp18JK02hdVnKxCTVPo4OOXwpTDcpiigtwF54Pu
iX8M9KreIEVjpuY511G06SmLq4/sLlv6j1NSbHstr5fwKN5qxwOSMABrk3q1JhV5FQNC3RakDVqg
wRZuD+TZ7DU2FcPcscXs6NbFh6mjRFZn6fZX+kseojiV7I3RXE59jF+IAKokwgDnNq/TRFR6S0Ye
GTIr6VlLWkbOXk3WjiNmnavMHxb60Zi65NzwdiSBGQRyrygakgG38BxdJgpEWXr1OaBHoFKYRPlP
aVdIhXACHceAm2df8ozMjVrPd5XARAJC4TR3bxAZBGeQ7+ijOILoj5ZN5sQLFXagFyuwVmEHL4kp
XmlYH0x2xk8OWHG0ONU57HkvITDdYZ4DStjwBp11EhXBTSlW2Q5oOep4ts8TXTmUrbxSOBtXvfqs
Aq1dl/YgkE/DNIXiuA1JAAHJWKFBA04BjV9DVZ2h7vSHU9xLEigctQ0E/yp3Y5j+Z6OUdzuq+Eh5
BBdWurVre3MXABM5yFxbikye/TEr8ZscKrNJ1rmRX+TIcxTdrs4ESfaubW9SP2p3rdXvDLSuFiYG
PbHdlaUzL/DGuxLNZ8cKvwzz/GNIYiLSHNPaJu1TadmoWxqWFRGSpYE80gcVmmircRRyrWvqM6qM
exRjeOmKhD4jsLAt1gEn4thOGdRzs98KMOxLL6UGZKhoH6P44hgx3CzmHMtQz0DEgN0Z7C6nOIr4
WPpvXpvo+74e3voyL9cMDZ6CULonQq7fXVCDgqTXNUh2tJ89s38HZdOXIaiSTQZL28Otv0qRvi6i
orbIt0/RhCjcelGgb4Qf30UitbUZzDOGAj+EqTg+TH8Q3kbaVkEe3JB1UKxCl3g+/NrneYuTYINw
RII0RQJDyNETH0JU8bnvJ0vMk9OqLbTzhETDY9mPtW5jzAKRpvdvnqPcY07PqUjkbGrC3ImIjT6y
QVYpDq2rNju1BppWwxcM7KTFaa7akVqw1CKyD/IMpZhBMCKsleKAKk/tXf2n6UlvF8q0Wo0Achc2
EkCCtCIMFdBTIMiRs2RsM0jtm1EWGaDSmKWn9xGrFN99cYqar66FydoeCFXMwuGDinVYyM6ICKlk
rXLp1c1bO283FQqniYc/ILIwlUry2KK0XuEy5VFr3TobLc4H5XT7RsHl6OP+FkzyPesqsQxtEjOY
8cSYy3EPN2X0ZpDlguwxOcw6vQm5BvtvO8C+0ACEIfHNI6l4LfDWbzpt1uceMA16z3SPEYldUyfz
jt7ou4vRt38GtDDwT9B1tiIGfYFzYKUi1whJT1XtqySgTNewbWgV83/oeq0esDSX71XGSclump94
KjFbcqBx1HTmCsUwn0ezPwda0LHkhC8VtKc1m4er1aFjDPX0m2dwBlQWURsVRKJSpNGuz4i1JK1K
RuITpKm9FVv4tvtqSzzaiklluGhHDDhpzWTcyPQn3gUny00veujesj4++/rN79uzvhoSlOQa4TV+
1RyzhOVEt98xXt57wcvgEB2lBpzoiX8nFcHZZqj4t112K6g8S+GF7DaLfFXgHfNjiOGGYS976aEm
z5wP6KzNcsY7RQZEFxV8M0mvXbU2ii5VhkdP0vRH1xuCrSPQjsCP1rnWxM22UEyR07hIo0ej2FwL
Nwd7x0Q2c/VPccbHj5Y9oc9Z/T3J/B3WHpuULfENKrF+s7Ufbtrt2tpXt6EUeAuphpwB+SYwvEJ0
b1XExsIdr73ps/NPfdJweHtpMT62NIBrRImTQ3AxC3vDYceYY1bpipHxj760352GvgmLyDC782IA
Hdzc844Ex8do501eRE3SI9XIIunibOV0LLuFyL88cnxypwV1FAXvMhRfrCz0FtZAY8u0spcgo2nj
Y4KYvgcTtFiYnMh/Hfdtcgpjlwcatrvpkue8rgEee5+yARza8NFgLUdMOkY7xMhNMNzCslkafvYN
ptGqolOOjOpzgRQQCmdTajE6P0YazOTBUlZPnRuF+zrophUQUIklZCSczatCxn35R0aPJtPjG+Kg
D00UkLebAirVWG2bsRJ04vzPLgk2y8eWy4yRPaH+81EzUp0mc+07CUV+pXLRwiLlMtxN1oszwiUd
X6hG6LQgCMmBycFgd6Nij/UDZbXKabhX9fSKOqhYdA4l0KDXy6Qp1AXo3qJOhHXsZLwLrRhhWY+n
r6zUtB06T63qygNYOVzG/qewmmozpICb+wbdoDuVME/S4LXFB4/3zwbDot/HgCmii9OoiVrmOLl1
9K2DsPR+/xHHyKWVU3GYK2YKtns0hz7DmitA9tvlm5r1gqmQP7Qm/+GbLJvw59SiCEigCWpC94LU
zDeJ95QrcIdjSqtDQ53DgILqE2zuHpu7XSBBcFGhEs0IZY0Nb3Mi26ue9FWI4n8FRgrh2QR9r+zr
hSzdEd/L5BzLIvi8s/T8o3DW/pSA9OtBKcOkWOupYv5SzSW7FFvC5exFCmQPRlWDF5MPNOMg/9LD
GIgLgEzgYp/DFhFdqhPvFfqChW1E6pmFGKYivT6xr8tj42vApqn1EJUVshKbqJSMuylKN4vQHqYz
9hbkD7F7CG2iKjT+9DEatn0rX2NPsbs2yf1qYX2tY+tkJORREvlxyCe06Mwjwj2A+bOu+Z+zHNCA
mFz8QYrYcemgaRHjc9PVJMcNpb4WqnqnGY72ol5GzcaOzW8tnRnc7VO4byzz3iP5YYCnVgbkPrxi
l8SwIRYbGWfd9qiilpOi5p8bv0C2hqoBbiMba5Hba6soTyZZC+2sivYntRoHRn19PqIQRae36Mpr
ZwY3Xdnpyo1MTldD86L7J8fIoGLUqMxrEoxSc55+mRr+W9Wi4MWOuLSh0oH4GTB8t6+1h4G96eeX
ggoH182TrOkE9kV0cVIdIyRJpzH2RSwXR5E2ZwMdBf1x9KiIaxfSu6A/NDdO476OQy3I+Kjvhepv
cWHfS6tlx9sokOlafEsMfJRBgYODkEIyWRZIpnqwO4TSdqs4Kre5ozxaG9tx6G9h5DHb1IIzU1h5
nFq0V8C2UwbY7hbi7ka36myPuavfAPwn0rAS+9Looqe2zZ6SesCryGqBupxqzvKsXU2XP9j0nfmm
8LJCe0yDdWGZT0OGiRRtp8VW2nfXSjO/F44mjxRBUBto/kOxB4wk8mVa7KuBh5NBcdRiRgepB6ke
IdS9o3f96iCfPAyWOy2BmGe01r9jkG+RYNKS991t48a3EJnteqyku045OYAg/ZEWbX9C1NdDNFq2
UTGsdEmmGaxEiq8qCdc9IAJexSzd5FkIfpGTIjgBdkVzC4vMK/rka6oeh4yicGWnNinsjmqAn+Y7
r6aud1g6PFKgcRSQOG17F19CA45Ie+OdjClm6F9MrKqVW7tLD6s8zjLtReJaXmG0pJiuQUTiq55a
dkfNvo/S3RSMRzcnx7DD2jDLxU5T4siFVtstocIVEVy9Kdjm0yL13UluKSv3dkNMjd4luzCTK1by
GQPQkjQv2W7YkzogDK8WtsMa3HEuXKsW2FOpGqTfefOCRxi6fUDRkwIXOqZdtWfWwJhCx03pA2RA
V7Qpx+jFcAB/qbK5DTKErtqB8gSlQy/OwEXHc+2km61ghYEdBdDR1tlGAjDZCGgkC0yVumEVJJZn
JRGVYlzL0E7nhEFOgQXiEWITlt1MyW45W5ZJQrC4IX5I3QTD2Ptgw3duM+vaAzvaBK34aJKc9SPp
KDE87L1Sfhn9Ilm6CUB46KC7thqfFP1mYIqRvRzziDNWolCESkobi+DGqd91g/OCQRdpdQsXsmh0
cyNY+gs9ffdnU5+XuXffq1qOcUa3RmkMjFuKZz1Dz9sWs04i+FQY0579G8MjXYdRVH6gvD8Y9b0i
0xXrVZ2fp1DDsdq8xSNwT7/SvlY0KQx9sOh7l+WaioRYn1mVLW9agg2b7jtK+6GgDTh6tCHsH0Sw
3sea1NM0GGLGSUS8MiP/gkIj3QR6dJ/KJz9q/HOF7e8aJnHJnJvgqqy6Z2RycT6hkSO15H+4O5Pt
tpEuW7/KXTXHfwFEoBvUhCTYU71tWRMs2bLRt4EmgKe/H+W8lWnnv9KraliDdEpuSIoEIk6cs/e3
t71st05hsn/oylrlZQYcEUfVbpzKJxFHQ0i2EI4Ls/qkBD3gq9l4yZc3joKLY5thxdAIrcp9widG
jztjn78TEyV0b9KD0NiAh8C9l232PdfydizHp86YvNBzGXlYfbNsuCuJZIzHULyqSIMPa13jygOK
N4twu7Wc06eCk9kBZerDsNjHytO71LcvnQkdmvkfbjiTs2r6kaZRuWU4+ZGuKOl0sn/orzcp/cgN
YkVc54U8TmDzTxOhEl+WEWvsPMl0ZU0zYzoRBVsM4bgzjXQ9JHIHx3iPDhZUs+HN26DnygwYqe5M
byK8WX6c3BgJs6M4lSXL92USKuwRw0UtPKv2axSP0PqmR598yiHWb9it9S6ZjWPnt8+RjoewwqOC
LyygfxUF38uBtOOmdV4WUVggnpE2qkJhHIjHWy6LHhkCND6sjgQUlWj+1XV39GfjzmQwuwraLwWA
qM5vnsRoIjaP0F0OmN06SHGmKZ9g+3N5KRRsxDJ8alHLbDNZQXO0Qs+MOQMvXyxZW6Fuu1PSBRYV
G0fFuEOyE5lVSJB9dp4TmCUWFuJpqm8bLhHua4wuxQTdshHFcycEpPDGEms2W7WyiAhioyLWoa0C
EqmGhjCvMjrGHoyuzqO0NjdZLN+gUD0hkLktDBudcK5fKx+qsTX7AL/E2st6daE9uTFiOBBG+Tgq
jD3JdGqFeCEpIMQUAEcmBQomTGUeXP1GjYksy2Xa6AzjiUTVwzBiRuHt5lA+hSOWpdxxOLSlA+Uz
XbBVX4zqOhX9tuBG9pCf3dgeFXmrFJ2X6s4OGDwn0sBU20H2sVixG3/0bwJRW3sn48cvTPGWx0O1
BVT4RhwHuRjtEG08h8zjecDSLykvVx6L50obxE7h2ks3Rm/Ql4wrJERIXXNU3qY7d4e6oz60Jn/X
XIFNpNW+Z1kGyJMORlJt/ZQwOMRKXBrt/GHuFXwV2yq2M2EMfdpmRxgG2NIkM6jaBww08IrBVyMY
A4Z3lsYFwS1Tla68lZk6zxXNw87L651H6/goSOxcKQGnc3JCXTnMH9zuBmocKwTj8YG8r96Y7sj4
8/bcMXQN+vyeCAj2zAkECV4abLAlfuXMmlZSBP2utoK7vjA/o2wc1wDht8Q1BjgLPhRpgNFOXY9H
ma8JxxwwRI+70qxeOVldFqJWF8O/ndrgRs8NCGxtvPQEqF1GOgW72S/FWhTqYrhJvNa4l8PZAS1X
J1iynepmrN4gVqeYeq40DDhWIoC+AqBvDOTX1B3KTVI/iuJuGmBedRGirCaK+7AhTgTkm4zWrTNX
axCO0jAefLGfFMyEDuUTRSA507qhb27e+XRLcQphnMydiaK+EJdUuk+e1+0cvx92HQJu0N6Lh+2u
MPeIjThBn8nnxHk2wIcTjXVf+fPJyQoAS9obD2mhLzYKuE0jaT06KXQds6EbPVKia+RHaXW/5PYr
sykoPAe7nvW27CTE4jylCz05uLPNL10SxA+szd+9JKKJEjDoJ+2YiG4OShiCkPN5xV1a1me8B6u8
j6tzRSqpQhV8sBbwZLYY75j8QzUDp77KMouqIXJp5BQ0qkdw70YMo9fU46ek5U1b+pw3mKSyq4PB
pZOefKQSERubixr97jppixTUDC3V2XiJ4HNESo7P3uzuDHOc7lIlizUEAmMLCH8mfC9OCSz1hl3t
J8txMjDmMR4YduzitD+VfvW4EhhI7HszGbk+AJ5ICQHBtc+OmKBRzvWH4Ton6q+Bs+8+NqecGDz+
+f37V931j//8vfd/4seGj9D76n17//79q1/+TsoUe704qcmtwCNUyMgXOFxZsSUm9fEvD/PjWf/t
Q/qFwLM/K3vz4y/9cNv1DUPoP5/8x7/0surU1xNZFQ3BN0kU7Ud42xS81x/xz9f343GqHk5+YAbb
vzxsR7IvZ6Z09+sjv3//4y++/yTKd16TKRrD94dOaD3xVvzXs/z5VO9v3Pu3Cbxe4MXRvH7/9s93
FOFutUuFdUo740M0OjQbUMCv06x5KezOANHqkvgdTx3Nu2sCYGFwcsH/KLQN11HmbLq2BeR+5FBM
zXyP3tg1N762A/gUJFmbEnwEEYRUbMOHghUu6+2NtOKvHPljZH7ADNhipzBzZ5b5EugAJDBItisj
GmA4z0QVu1X1IRja/SzQszjZQzF+GXHfITApyfkY8hvTvI5M8DsQredVpMmcrWomIzn7eh1hdPM1
43xoLo1YXnOFdHhonfNky12AlmRFieE5sAmNG1Fq1vsFKZ7I4mmjxj5b06DA+x3dmYIFNfNQCAgn
5aqfCK1ZGiys5HUuwa0bs0TihgWa6pzaLDiiey7DVMh+neLRYxa/gj900SmJm65bMujGR40F4MvS
8fbWjLhE44WxSXp6INSHvrI7jK6MazwuWizL+sDGtjcaf0cjDQ6hO78KennzZDyj0yFmytZnpDlr
ohs49/pmsQZKC+dETeQki62j5s/Icjg59NvIBwYQgGSVWsEomDpG5rL5WBbuWz0JvRnb+Q02bM8B
UbJwixoSWMweaA19SeLscxLbT3VBeduwkm3GEYZ5/QkiBmqtBWyeFdq2SRYU5FDgfkMUVlYWrPyO
AXqWgrMuA3/Xmg2Pl5+iKLU23UxnQAqYZAN4DKLpOW4MnmVh/cEeuRjDczvhu/Jk/jRF1BUuCACG
PZ8XKNk00jzGUd2XeRMPxZeZTS00kHhsMTdcE46ns9fZmJacx5YWZ6u7eIvCERXqQm5Rb4SBRrzg
9GBcM+AfKxdttLlE9w0ZQ8zIljrUyv04CbAffuWuMZq2237e8qeMmUDgroIBQfkSfFRLc3Ty/hWD
zx3AAnjJyfDZ1NBoiQcHU9KTSvOueYIl8zsT099D9hyXgEtxTfmjVELX97OgL4nkDFSH5hSYeXSd
oxEcvZzJQmoVd4WJuiOV0ZND0GmIbc9mPpNEWx+u545EcmttiIPqbPighXXNER1OVmkE9xJ0tE68
8jbnQqg99chSEK/+Ipv8Qxf6f0jqu6vTqlf/+R/W3wxKvHCMxpiTfEe49P1/fuFLWnWQkRt2nAkm
mOHioKlo56EMZnI2ZD2tQfxqTVokt06WpMdZkNz5m9dwVTuC94rr6vD2n/9BS8Zx6X/w31UK6VPl
/fwa0jbNXJ2U2LmGfr6FE3DIrSwBVTxiSV08Y18Xkw+N4tE3WkqGwTziNUqq5r/tk+F1SE8GEh8X
dgn3F1U3OL9ZdrkXH4YGBErid/IwQI9XJovgpLJnfFz1rsaTaPlxe/FzS+9Tmi1jA3sbk+cF0XcL
DV6susqfLjGCGfargh3dSiYEvyzTKEKtSwQMO5LO0e8ndWkMcqwQ8tubzmAmXeE0COvUeiVmZNzr
ut3lQe2d339Jr1/1xfL8z2//v7l2PWI6JFAyyzfhz/wiRh3M3k/6MYkJpSUqZFLNlWmWz6EVe9vG
IWZXLt15bCfOluMClLw5YKxivl8slO2woAjf3ZfmBJDSKcdDJIGjjjHRxl0TkRuxJDbOvukRl5/Y
vr/y/62qZsEVhQn0//411fSnzNFPqfpK3EBa/VXT/Me/+v+aZvdfPso1x3Js7hQfrOufmmb7X0SK
0ioPpPDBpl5voz+kzdL7l8nZG1cdf2J7nuBl/CFtlva/8JB7pDu6kquesI3/jrTZEj/dytIPAgdf
hmnjukLSQpnx861sW2ZCpk7int6tZvBr9C2NBcqbbu+Awt/6VzEuAH02rkUcqrjR0O3mMPWQTTDe
uvzl7fv96vbj5Xisb9zSTJhd6xcPbs6bQgRH6ZxIl/A38IGabWbjf/SaWw5O5EU3a8cvqXPG5hYN
YvEjXZeg3Phb/W+e/2ebyB9PLzFKBQEOUN/+xf2JimFRAYODE4lRn2t/HB4dHe3dXlUnpM9FOLn0
o4BXn5Uzprvf/OzXt/rPVfX9yblUuFYcxzU9U/7ys3fJlMQkZMkTMBnnFagT1NKZvWkmehN1gv1k
ZPEJ5Ac4bSIesuyNBE9YoFl5ypQkO0ERghQnzGDLSS3737y4n31pP14cbjWuN9+0aAP9cp1MbT7O
RPbIUxGpDsRi+9kp2mbbtpG1LVVqcKhIGKzKeGPQ+9wYaYm2gaxVlFOPBSz8Aw6adtL+9p9f17tx
55c3jbuBxBAHbw8b+S9vmq4Lwgx1Kk8JzNpd3EYaTVRjbip6ToTOxx+gF+4EcXObbCElRhWjcyza
kqlMh+8x39MotfdCkT5atPNpnmGbGWZED8iLs1sTzRVjBqmH7lHUgK9mT4LwjlPrNNGIcQHqkOD9
2W0Vk9AcBOAyt5skjesXtw8+IC6QD0be3HGT5cTpVhtsuda9a2Zb5qfNcQjme0JEvqtKdvdRDdQe
QiIaqMz7bLj2J9Mmiuyf3y3rZ+v29VOEVuy7LrslitG/kQIypiwD3DN5Suv6SshVcuM6cCPJnUL/
SGjqatEMMtKakZBfdV9rGDbr/+kLsSxWHkoITE2/2qwBbJlFwu59oo8wHREOXEo61A/XJmJj948z
xF4Hu8+J8LRD35eH3jf00z+/GT9bOn68F/iWpYPqmFTnv1k6+qYzXMgNpzFKvhs2Bmma0vrKWQyC
OyDFmJea3y1vf19tXZMVH18K/2dL+OVqNSGkeL1dyJMwnb3uapJelP3IjOiujmgrQSZdTqWTEbQM
Wy5fvAv9+1WHXupjxzTyn39+++/rjWtegRFolK/OGv+X6gmtlDUuJCee6rw/QxgRZxpaF0BDaxO+
4oPpz18dcsQ2pGaka5r9SFHH6mLpejko5qYbQS/0Mlx1ffDTnOPkz2TYusUDoHXnUOMoYVydR6QE
EjnSqXmbAzl0rLFcc7sNvylJfzH4/fg0JfuYeV08pf0rAyMinyQCMSdPEAbqEwP16LbrmNY61Kk7
jWWmRfhypnijXesU8lAownmi2X0RhFg8KAAgyGxpQAx0jpmXcIabOs5oQJ7BkTKGd2yDCSBAOoh7
G7e0SsTZlFzGTM1VEAaw6l0ERE6jQIpi+fjN8ouT6ZetgR+KfiKlLperZ/6yL+VF4OqS2SdIDacl
fRd2LdYofHTVUJ/a8ZkOfB3+8+Xx7rb+eWV12Y04ZVgeZYj96/2hUcSD+GjFCREojjtCTO/gON1Z
TYvuzAErEpR+sksK4Z/ef/GJd3Xf8rYqf7MpWz/vPWz0UtLUIbWFCsX7+50KaL1mrtQYhIjmxja1
THKNgLJ5pApDJk31zp4yc4vCwMUOaBAyrBQ7IRRSRpmKQRZZazEs9EcQVN1vNm3n5xX1+to8LDMm
RR+3tBS/HoUauEQ2OjPGjQFwegPGKDyDbJ2P5bX3HcybcSChjNd2MT1bnSwayE0Z+bfXfSWeCju0
iSdbxaMwTohjoTbrdA+/SWytoD3lkUMSzDWYoKocb69JGQ2oyiBU4jfWNv8wmx25sufopK3BOcOm
ji/0iq0bP3Vp/fTkZGoZ3TMBWTWxH2CZYsrWMXjjjIhJJzGZOF4RAzmHuV2Za8Js6pKJCQaieUlt
ApXr0DKQNcm4Me+weFpwof75OuMj/PU4yVbEHs6NG5i4Y6n+fq5BKx/BNXA9eYxjq1grx/1gLsmy
rVPAdS5od6EjAhJBvBEH0UPQ47WvoaVkqMJGjJ/v1Mp3iGVLKyhMfZoSMMnmYymIIiFBYlVgDj+m
/ZRtKbteSlkelixH56zpLCeNJhknc8Ux8AjnxuS9K3JClKRRjxtLkwlzBRtVvsp2kzvdMHsBRhuP
Nh82wSKJjEllCqIrYFGS8YTI/Ap8quYFKTlBB+/f6wxWjLrSpc2OmAtOjwCpoqVbi6Xh1FyMuGUb
UcOqBoHppwS/TnofDZhrq2nZAnYqT0TNQb233X5LecAlNJEC2moBhQ2yhwjSe7cXxq4FrbZKq09F
k6P9S6qH2nceWNcgtFIWdcX4AsMxhJ+pHhMbNMuYmHYYtIYGJuNGt7lDzqNZyjuwTDV0zb6mr7Uk
oWs204H6f9dmiTqXCv1T48QeIhfa+hiEg3MfA2cjCyvl07P1UVbEgbZLIdeeRhuJmwgWKtr/rLWf
PRMcK7pAAk9GDf6vMx6L4gW44LNw9vQRUxTyPS28MdVnJYHH4rv/RNYJh3zLeR16SNyNQi6+GNDQ
ayuqd8orKka9prHqy1EcETWgrpFNKg/OeJMOwoU1lO0WXY+nCv8GyhHvkYBsvJbuNZ+773fBErnH
GdZMRpIenhqxtx0zOZil+63SyBoU1Nmw8BQKrToFXExw6cbD/H83jgTAmEO6Z1STvBAkeiv9Cg1H
Oj54Np/5JCjk++Hh3Y0VFdVV2hFVYZsVjGjr5AlVqXefWBHxPTGFR1l2u0nDsUp9UCppVXxXroof
jDFC6WBH4cRwhvleEeyIjqWYdcByV5DCmwCgM2tNOlTJTY8MGICg7z9PTXdNjL202eSdokQ2OwrV
AVKWN4VWMYpNPM/d0wCOMOia3WAgxAeg+uCXyY7Bj74xYJ0LQhnDpTGbjctlfbAIFVj3noFxrgHK
sFShWTgL+o0KUHE3UM9YfDaYezC02BWBlnmBRzImgv79Cu8qRMWENMBu5yurjb4HaadO9VK/YW+n
NRgs9d3k1zesZPaGrBZiNESGj1bhGQ0GcmGV+kKPe/oQic9ZNT0EORazZaKyEJykdw1KiRN60Ysx
YFZt5/ZRiXgXyym6613SZEAvsXyU1iZwv6Vw/eAtd91WGQl9qxzHJxHIJ1V4zPaIkr+mj8f3GD1f
pdBENeIy3au4eI0Uznk05DejlO0dP+C179Z5h8iOXmUQzSfG898NOdJRGojHpo3i469ye0SDZHnG
DldYlR4VQTeAPB87O+WqGAbvrT8jO01g7RNF0PgU3lBSultV5ZvFLUkrNSuw2u33YLKMS+GoV4WZ
/1Z6aDmH5UtsVtORBDMVOrmod3naPafmgcgC7xPpOi/A5jaqdpJbF7TXKo5QBs5+kF8iRNcTmvij
o3hCXcOSx9AHEKalAZAP4GIl2BuT2LGr4K6FJ5vAyfGM7Fy3xseO4/DOmbx23SHnYiGov5aUFIQ5
otS0rOauwRAF8jA/l3UaXewEO4C9VI8mDOMtDKbDaCwviTOLkFmvx+CZhK52lBvERS9Yi7OhVLug
gmjN2aiLQdBiiRosl0RKa0+k/SULtLoXwRbH7VUrxiRBOl3GbQd/sVNE5Rm1bT1V3j7uvRguCeGq
TlF+6GSmzwYaGuZ48hvzg5mxxJxzjOaVjNUg7oumQVd9hRAMQV7fiIgVCVI8irPEZNIsjAppOHy8
rlhWVtR+0lRoKwsmz74bBn0ux+ApmduU++0687HkrZG4wEBKpCca5YIAWPwUn7U5Ul1LE8FjTAB2
HeQvY0yQu0VYhiU5U0PSOijVGoext+5alBebVg7niGiKi7FcutGftu+Hs4qT8dbuUZdlXZc0dC3T
mgS5yltP9lJQLz4uilgQEqLbQ8DqdJ/DTaorXDYIFE9zvtxVfcdbZlfjtizTLjQz9URzzDvFpY9V
NA9eotKtH8olqNAjZriVJoRQla3Fp1Fa47bJNFGOLE5iydkhbPVtmd/pycAlqwjKjsFpaDU57VUW
siO8hxRD8tthnuWai8S+jw20IC7kklVgw1el3eAgoell2FTFk2fo4iwY5o+dsQ/qdthA5ovn07A0
nBYbgBw+vF/ZkL3AlOHc2MaHoMPsFBmjXsETJXOeAKONzEkVTjqcCXBU87Xb+Rj0oENoACgwg+n2
5gxvbYC/z62an8ci7RDHyWFnB+1no6XMjuEUriOrJHYqZkxetWa0RzxLc+x6uPDlpN7mDLR476Xm
CYQENFlN16iV1fdSEZzpG444A1m97922vPVhaqyCvmHEPfjncey7e+rwhacL4jCInG3RdMmpULLd
xFYHYdzZNh6ELCPh/CLm0DEXsXURTBMSK7Dr+MIMpyR3D9OsOV0KWKggCSAuW+ZWYxIyNAJ5u9cM
vTC1hz15A3yOg0MdRP4OAgCMLFcPZusbR0fr5kSqJ0jDZZyOrMNMC7MtQdIe5/FxIisa8zLTiduu
JvZgrNEPZjLpD7NrmSd7LG6CoXtrbTG/pPG1ALN3Heqgi1YSImM23KiIAOEIRB6u/uAmawWNvqWp
d7oSPYF2tLxseqls/na27XVFajPUPepkJJJRXRImWdZI25XdbYwAEU8mymgLqxSUZEHDYdW2hhO+
PyNimgGHFfLA3PlckGhwzrCQgqHpJbRrbMLJMjIHLTusysVRlD0SkGp2DkkCrTEiNe+i2cF3wsXK
qTvfhO9mbNkZibNagm8Mkb8n9TjBGJWwYtw3gLocdzEWVhFOQyswv+RGlHIkKbFOGePdWPbONujI
zErsYNt0okOTiYdWjDcVmC48af1n2wgO5OQYjHl2pdV8k471AiqMuwucyioii8HSKXuHBC0yJSGm
8eehJmSReGGW6TpeKct9gKWtGVsSb9BWyYvrnq7NMA3bYefVmlmB811XC657u/zie8MnPCQHDy+l
mxIJ3NRlTBHn4D1Nsfsu6lFzy4YKkx0K3hflA38oNSTTGZNg3CLiLII42nYSrc88EEeSWBfZdogb
MxQsNsGB0N6rwQLQ/jROjIo7LT76/B8VZbSdevLpdA7SNNEH34GIXjjEt+CqfzXL+XUAvz7M1lcn
HImsBWtTPI7ko2waH42jbOS+7D4aQ2qvyzwIcApgSOqcN7sAMK3yrggzq0XzWeQrzYdRS0bjfmC3
yKVsMr20czNfR8BT2wMqKnJCOhrVkOZg8LG0y3qaa0nGVHUPyhBJ8TyEluhDRF/Wxkdrbs4pbw/J
ll2ah8CTz632Napjl7THCXt9VVz9py6uyaHeFCai8Smtb+pM9mGPWtbGMdrp/nFo4LEXrT0eNkEA
zssEUglxR8UrORXwcsdiOy56b7kzde8IexdpXpg4yEjTXu1nG0XtGKHiRYiAxIdxThkjhF4aJRFX
wUZtdYSEzDKgHezqHhg/UZjkjQRYudzlts1vDJF/HnLzpbyOgaWLyqUfjLVwgKuh9Rkis0dYxILO
SW1DjehvAwVcF9YSqoD0GyfevSR+OuwkyS9jJz+yMdxRi74RoFOzJrFzx16zoe6cNtLw7n0jTXe2
gp/YOe22WtqHokK6TjZjG+b4wanQV7rPD2UtSpZQVjk4y3Btv80ORwxBMiPL5qcumsjvpZWELpKy
MjYsHIw2kQisFmU5MAb36hMJhXgv0UBwqgDhpeoQt1aPaLnaVTHuV7d298HAZD1TSFbYtALEa165
i/I3PwE4qBE+JQJMKpwyJOTeUxq1ZDS2CRtBFl19FmLjxvHZtES7FT0z99EfCW4po/uSbOrUn4iO
zgvWD5I3pBF8BTvEuK2jTc/YJ94il3d946sG2y1G51FMcsEmG32YOvEmGujrhPmu2hLUakdWyuaa
fxCANLdcC9VETeWI33kFrA2L2PBFVHcLkC3UIIazyZFGGKSlLuRmIh2tUZs4E9zCLwU+aUQAsdrn
9ls+TgpK/eig4SiwCbShNVfqXKMnmHrr82g75Gj3OO4pBAkNG/eVxzxZOo3HSquTT1eylbqB0wuM
YQpI1ZDq3rZ5TINU6usLOZDaV5+USez7OCKG4+GWcZvLprsp3YLTundfjQnScIHdxLSKo+N+djrL
XDkSlP88Ei5iI/LKHCDkI2Esk8d7zKWLtDzLb+wxRqtucRyXNKtCxOpHlL81S8WX9AUcu0Jirl+L
lIgUA4ZE6aOR8QdCHJ0143fqfAxma7OTwwpDACeu+AFYYrdqckEU5pyQcRW756xjdy0th5RO75Ow
CIxtd2PcYd9HPua542vnPBd2/2YEOeUJEaZsYbaeh02s5EmJlGyuFPdNvVjntBtAWENR3BhDfpSk
AHhl/LEym+8WJiON8I4iN+A47PgweIqbmF0usssEUJl7Z/RzA4E4Xy+0p/fwcPFQm8HDlDabQlXj
mRboRJghMlfOFktoB3SJxNJ2oeNXmGWNPAstE/qAZeWIumcI9YF8oeOJrTUSZHrZYAwwhxd7K/Y9
Wlia7B0kPuRWRPm6bVEJe1Nq7xhyfwN6Zl1cF4gZy/DRSim0N4G3NceOWEuzhvQsdXbD42Q3718V
usrgamP0m5Pl8Ofvqx7cubHMFqtOnXKiMqGP2NwX79++/8KhBGUtmGorbITK1oOEyarRGe3Gok1u
GiFyk2p2nAkEnA799fdQ6vJ7oHLekqpM9jUSlpuJoMUYBS0WrSS+ef/F+a+vXBFBbIvnDlmV/0FM
7jMoX5x1rqbpVKgpOCSxcWbmw7fe1J7zhggCh6CHwGJO0KY2iPsC7de2bnCjKKOAU5mijJ6z2Yem
MfoY/XKErKX5wqlYbzxrmbZBU60xdtmmFYdp2bxBdirJGsp6ssfHe3/aBxXnH6+WYPoNzPBXp2OO
/vM0K/Zv0/WO/EhjpbaDA0Wc1valA8KeIMDakPeIto3iFW+R8eY43XmRVwN8TH/MYZvJneExy+Lb
oUjMncQSz8Pe0pSJEUpzmgssVNsrprSABzOsXt04P6lWvM6pcjccT76jU8cGIgGNy2uPMQH8Z7TJ
pnToUq9pidJI77zuoOSSPPjWeFaEeN8N2SoHbXyZZLXTKR1RodzxfF0pp3kW7NwxZW2ViZOBEoOG
CGpnQE0EZC3Iuml6+CfdQFD3FXoywrhvIREsN01c1Ds2KTTzgpuHJCLjwRmsvbQne8Mh2j4o2Can
ArfhLOrkkekFQIQ+OUMvNPZdg4ZbzxFaNKgFgE/vzdwL9oDoJSkAlvdokeSwiWKLjLckL0/KKW+V
g12hiItpjyWw3OegAlixe73zrj7iueEWRTZ6NFMrO2gsGIbhS1ZoZF4jRKVdZ4/1nUmrDMUOSK8y
IBI7W0I8R5/KxIg3jDecs6qqR7dtb500y881ejvVeu5lalLSu66yc5A6iNqWdtq57V1lKi+EuG/d
O8lDXqArB/4Uw94tb/zGSr7UwAp8dNapm3obJPjgde1+DLlbPtdGUezLAlNMoVtj7V2BzLX3IfN6
lvcJwxvPVeRWve00+wCCtu6xyA4FKW8nUKBfu7ZTt2RJE0UKGJBWILsr/sCXYPQ+LrYNtqGzyhM/
OgL60h5DreMjcrkjhWq+63zANAw83JMGGYblb5PLIL5M8529CI+7cSKatEBJSIjksE6VRdLkzJIN
fGZ+aCjv+3hoTzALPtkkKpKUUTh7z8uNM/Lix2DOt4FRt1sf3eC674vyXJf0T+KRg48O4k9oXV7R
s6ZHt/YfsEl00IrcD1bhWCdLAzl26dEdm8X4YM5J/WAJceC47W/qqyTu/fBp12186Ef3QqcovsOD
C4uwilioRdzuSvqHl8YczQvmD+uiAC5B6ABtpZQJjen9N9//DmT+8eI/Ygm/xgqr++SKCr+mZG9T
ZsA0rCgBcF5TmRCMeY+4uz+wFRarWhd1uxlq6ZzrSIuwdIEjoYqvxtWomQSIYaI7UgGR8MGQGd1R
ZrQxFvTHdVXPYcvxZz9N7lMQiWDfduW88epu5dIWBWvUIj0kaWLNS2euZU/mock4PpOls4ZS412v
Yyzo1rOpn7OJsDlR4ImWIj8r0xz5DBI0lo021kYcJRtRUXqyYJmcQ8OuW4mUu5FXyyJnl5s4i6js
AGhOmZsT8pa8pQI/rTdvbHkNGyCHtk0dcJQy2Awd0DwcXhMJUOTu5clXAUMnXAxjBtfvYmpBNO0D
5zxKG+qFGX9sxmE+vv/CffSwyOyrNHxWUl+3LLu0WhafHv0w0bN//6rW1x5+A1MprOgboLqN65PJ
oX8TiEhzw7ozdTnMVRDItDSThTwUtL1rqrHjYqn0BKCOoRzn/qlfOQN4gtFHrj+N5C3HRBIT4gUZ
vaF/4ouzW3FvmCzNZgyQKEisQykSgisDuOOq4xBiz+7jPLlfVezBBnDf11fraWq1sxut5p4YwhEU
ideG2tFkbMX0pMZVEhEQ2AnyC+shBQ0uWb+UmDj9D9kxEYoaT/QqTIZvJdSMgyfVyVgmZlWU6hsX
916e041u4/q70+XGidV/TxcOW9Yg533u79KGI9/simlXDV1x9JvgQ7N46T1Q6pXvxN8G2brHeuYV
awd/7NizOnIkA4bRxRfLxdPfQCheZ0ZGlQWqZlXWGCk5xcaFlwJV4PTXpNF8RKgmOVYVFxpNeWj2
JcUhrYiVmQcfcXGgAy6MRw2rgw7IyoOgEwYezX0/ht+vp+DWzGlQQZp4GTlLHrKUxrpVsESNXNzZ
jGNlkBgaEU8uysy3Q4GbzwYBPk/4yGj1bMvZntHIW/jys+VOWBiPNSm/KtkBJ3toGGmhpL4yhwaE
JdDrHFgq4ZCZBL1KN9mVBnMMp5EbUhUP5lVLbXnkm0eG+JxeYfhG0V162ZWHQqP01mSbJU2xY6Tg
A2nA62zrr7TmDE5rtPRcylD6i17MeQd395tJk6gsPFq47bXlQ94WtqRXJInwvvQ9Xkq5X3Lzzoqb
fodyRjEm9m/SUopDbSfk9xmArEhsB/OORQxLW9jYXRzSDIFUn+IcWcz6NLqIggcf7oxHlkDVuN9a
GAdbL8jvBedsDj7YOo36E7gB0ponTj2W3EdO9LkMzIlkbmggNAewV+ZYc2rWpfXSYPDQHup0ztU8
GMMUErk3MBXuR3hoW6v5gqYWA3QwQQHA7F66D7EcCYy1o7fONYgzEUU4RoS7Ufi9pOh5VkZAcS0L
RmktJIZVmnhHs4VmwALxIbHKR9P2MW260BtLokaz0a8IFaNLMCl0DTnL/q6rmNP0pbfH4hT+P+7O
Y8tRdN2273L77IE3jdsBIYMUUnjXYURkROK95+nPhMiqyMq9d+N0T1UNFRDIC/j/71trLitXHv0g
eLFqZXBKZSqdXDcDQCworgsr4qzAbDWMoORg93Zzxd9gLOhRyoypOzNvbxrMv8YUP7YhVrEhqW/j
uvsxjy0/xZ9DxGihou0kR0OJzbI0OFNsTezdJqFGs/g81xEl/AgHJXgYTkPmtJ2tPnIFPLNGQOIX
E3j4Gz+scilx0JHeDGrixDWuXYH8HEJCHT0Wd3SEueKhNd+Sjw7AD6o3MrIHSOkpotgUcmENeYWR
FeAQBs1kfi/xqXq1wUx4M8PzmMRe53xgyuSj5u6kq0jgZaUmOQr81ORjB9aV5ect/NTiSdzUdZW6
+qRqO4rTlDykY6X6yo7mK+f4qfpAIsbhYTYfoo8fZGzHAQYB8BeZCMNEogg0MB+3DAbgM9Go5B5v
q2F+ELLixgK/bQliC/BhEL2q7Cu3VKfxuheP8TKQpPhF0vwC4CSRF0S7ONZIwKT4bmQKfxzwH6Gd
w58mJODmYsakRPE6KGviDadVtOo6HDoU//yCqvnFCNr2IY5C7aJju+lg8N/Ijb+3tCG5x2JLY7X2
a/00kIJMYbmM4Y/RTx5EBvEZOtvjwNhONoJi2xFQLOnlqal2uaU95Kb5pqdFuTcnY18lrXEpAclZ
1Om3MNTjrZgyschkpk+4ry5YHY5Zp4x3GS1DyAPtPRkN/jFUc/OkdiHjK3UzkJu2mzvV2pUGA6WS
yAxKTgrzYNz6XQYUdY4qt2h02vkTHg/6Bvz+Oukh9YfRbeC55knpCb0a3Glz9AmChFLOEqiUFeNZ
68xhN8lK5Ypl9iOf+yXvoGn2xBG8IdmS7aBUxEcS6X2njRRbzpMGEDOO0sSsaLiP1zkDLg9L7lFV
radiaXb4cvCqjAWQaYzcNNeCPaPSH3LBuyl60P1mltEymudm18ZG7hbQYGnNStdiUIrAgEj+YATY
7qNS2Eq9m4ZJtM0tdXGsqE6WYzK1KDU5ZHbDT+dbtImyr++1IP8ojO6HWonJrvUlUNy6eQJBtU9Q
kxxwkpZOQTB4GhbKDn/h4CoaV2h6SARDhHhUurAM9jl3h25pkl+9JJsOSyi3UnekEFXKO/3o1qE9
eGNyLt4pZgqUVwdMLzY1+sO8jQFNTecsBR2WRD5fD9XLSCvpcI0qeYXZjpCB4JxVCZmdNV44zm4d
9MElt5rRllrJxASCOCknaddFeINrTfT8AF4MRDY8EqPvNFV2lQMd2mFi8NDqEMokGBlpQx1tSfrh
EmQO2wq46PrhhFsmkl98wnRwrE1eCn4MnQGx4pw5HTOiKUpBN9Ha9DD3/NoBKZATTBWSMTQVQVwF
zd6vBDyULlgjMaWfGY9V+Fh2cC1FhiIFnRsHBygX/TmhXmD0E5caXTloeSBtZbHunH5GHmXBeTla
YXxMjPYAxei5NjISbpbeoCoOwCz8+OcUTZVdDso7ceT4Cs0ZKOLEDJ3Ux03bTLsqqNJTncCiNEdo
LkaEGF4QEuHOr3ZmArQ+gvxEOTq76JgVnfzTgI4SjCURfVj4iPuWVXAK6D91Td6XxRa6oXABr0BY
cs3FG/WMg6OVGE8DPoKAVzQcLHeis9Y2TeWEeskvNGwZFjYRpnChRV+BiwBpTu7CeNsrhdkd4oQJ
lcC0KJBpiQvolBxq40wQjBADc8bkE2yCK9eJ5ZkUjK8RUd2LqNLsIpLP6UCYtdkygotlQuKh+bv6
szxiZ6Y+k51U+uvCGL8wyza5ulri1q+1n5VJ/FRsIhmUoj2c5IAOSLRcNjDpltZAoqpy7tN2pzIt
vWgNcRiC1MAMrWsn1aGGhV156nUcqJXfbpViOqoE2pyrWWL+OUsGlQPcrAADVGIjxx7iz1gxKMHM
NYsEu/h99WCQMOqYQvpQil25Df2BernYHOcmlMm5BqGm9dp87vjk0NO0nmrw1GXTkxdsmfMG8BRN
tag7oIvZB3K7V6xKZoYrSA4FiZrWA3PXuMaNaaiE9lkBsqtFNQ/jjQ7KVJMGL2WFO8UGyCMN0zxX
HBK3uuqEagEygDpfC3reuAqzMEzFJcIGo4Xu0KgZwcPStOsnvbRrEH+bNm6ZgiqEYyb9Y+zojShf
YMHhrSPxbWuMKEjC3rC7rlK2MjHy7jTSySl7eiYgmW4DpIJ3mSUfk5rPrZJi3/NFyynHzm2E/ini
43PEQCMaeq4xiVvHYbQetDl+l7pwz7iw49Ib/36zbuv/+Yd1m5CKFVcEBWCemAiuWtKMbgCEriHG
saGB61gX143rDUib2GkawlS7Oq+JlvMP/gLihPVSewIp8ilXDNa/NxoLnbPi2pUy0mZx3bMhcscO
iYPZZIbB/HvgbGH7ST3RvefeWT4f/YLL5Fem8vrM4fpy1kUxI/Ae7wEXEAAH3zdVPwG8/F7HRdu5
kR7/EOKw8irenjcTjFzDv9mCs9F2gtzs1r997yBWvs60tTTxGZJnub5aKcCga6+L6024vFmj67HJ
RDHDer31MtjGXrZ87AOHf5ol034Ne6ategeyK9uCvyo8K0G7p+uUQpe1ddMA6G3bBOodIJmMMyiJ
HLgQi0NEhbWlCE9UBpzNaN/ji6aUH7zps/ax3j0JSJouVbPeSfl9oypUT0YGxwIBnl/BMv9nnTcq
MsDfdISbt/btH86bh/Yt/Ifp5usOv0w3kmj9S9REE6+CjspaWawUw2fT/v//h85A/ZeIf87SiBqw
TFFFavuX6Ub+F5lDyBoobOqSBTDpb9ONgh+Hf1Blo1lHDksKwV+moF+ukq/whv/sMpE1859CcF4a
Hh5FVFQR7bVs/ZvtpqiKKCyAfF3pkhAu432uqYZmlt5viyQBY7sFtVp5X4t/7qDSVqJW0m2HBgCy
gy0E3paGHJsmBAMn0HuLggXq87ClUnQKFkVKDlIjNKQBoYp5qkGVEIWkmq4gzT/HQoiuUS7WjsSM
Z9cQTbct0Mg7AmVchKmB4Si1PO1ig1HLPHCchPFLKGBulUjKZXAZ7UuVgmEyoMjNugoAraU66P+Z
N1dQEDM6DXYTkSXqrO/EzIgdhYzMuxakwpzv1kVSplLw+JRWiOJA7RkKpf7rDlGX/vVR/PYw671+
+5TWvdaNok69givXrovDXnTXQ47Wh445fzl4kZGlW2DC9+tRvG76Pir/SHxfj9R1G0g/+g/rjqnq
/7WowsBDsb8cz+uf1l2/V9dt308DgGHJlVtexL8tfj/Teqf15o9t348bRKV2mKJ6xPdLEUtcylnr
Ur+srkvff2gS8de27/0CreR8+8ddvv+83mVdBbmM5RnKg/OfdiZ5bSYubHnS3x7xa+t6d+SiPM+6
GFFAnKvw68X+8Zq+n299rD+eal0Nlx+FIKv95vu+5Vq3W9epg8tOXtJpJOgan3K+3tIOI85HXTjb
6yL86HwJ/PbSoC5266avHfPlD9+7fD3GuvfXTsufv1d/+3PShDxbpwLx/lpc9/rj4dbV//7n9Sl+
e5UB/Go7tKJiqWSBkIoXHkOyvJV1z2qFOViDUG7qVurtr/VigTusO627r6szPGgPeNpy13XD9yPN
+oJBWNeJVyWW9u+bdUewdZAlvu9jChRgu0yO7ToULgo9ea/FK8iP+Xux83Ou/5Jceevf4YwlG/pl
oEtJe8IBAjqj75Z5rCBAaFNvAIRqB4lel+ebXUMFBBjf1AtboxWm/cywuZxzXoTJHIqK/LIoSVnu
aXyaxGlRU/21uG4NW4OeP8iadW29We+47ve9+ttDrhvXP687ft9v3ebLCVObOA9JpZiX0lNWvPcT
tdjZrwHIFYonwl2ydY3qpZ+2r+ZyOltvlAZzGsCf5dSOsQ4teAb5hpob6oMlI3tY0rJVw9cJgBcp
RlXnWa3uCy2l9t2DrKGcP2YeMbV11ky4wnj35vK+16Xvm3VbrpOwUMjUR1Gtkz6wysyzKubEXitP
alxRMMfTtw/rStkF4TAykeQm1ZndUZe/j7JxoPdIy80joOTe0rWbJqIDUNZt67U0r+1oqCCWL6uk
09H1413IWBucaUxmhlhQGWxUmQVdY1CxelQyrpFHToZ1hYSXBEHQPcNB6h41pX9TTEo/WRNUxyjv
mAs2NXwvq+UKISr+Fl3RnZ+ajl524r6q5sazxKrxwCj9WmrwecNU6xz0InzWETlrcIhgZSzjXpx1
hdeUZpTSo2Pxe2PUixdlwFewQvbXm2/m/vc2wBeEaGQq3EQOpPUmCWv6sLl0sIx0CSjDY+cJwaUS
W2Gn10QNCOXAITBlSNzBiDcO3JdNXneAlfrh64eoLN/c989vXVq3VSlgRthE6SY1RPLnipRcNY6C
clJ4zzUWV/t7fV2q5G7kyYBsg+9KN4LRj15SGss3rJSc8HL4T9G6Hpr8aaT85iQDoL4c75nqNn5X
bWCkookyB2ZW4gxK6WuRDFara+RDOFNRG2r8GMC8KPiIyEwY1JphbuE3lcyvm6o7kIrBBbmLTUwl
jek1CiXuyMxr6M1LSMA4Kw2Vyy0s1nB0FQ5kWEyAEaO9NN008Xa6E3My0Q7Iy16xEnV0EPBA5s78
CLHiJ+ihgOhGnE4wulCtfzDVTq6jflcGz2jMwBrW4n7qnt0fSnmmCqs2ezkk/MXtR9lx8Q+4tHE0
UGLU3fKFAHYOqInT+1I/Ov+N6D8eOsaDYTlIj1KmfI+EsteCK4ZvmXJaeIu0N8ZjZ5JGvCW7N8b3
VTyHgP/nT1l2gT2Dq/GiAeD1oSelglRqEzqzg/5nO6gPurpXtYOCdSx4Mj718jBpD+TbFh1ylX0d
XxX6Y6jsKGP4oWvKuHyPanLKQ7Bvh1Lcm3RtYEhAVwx36OLnrt2Uyq7h45QFjJpIiXhZ0ZVUOZ11
EEycJI7wcyxREqNqG7pnBIZUc3hEv7xgkclyOvy0gE4TSGSCobqnTGjgtl2X7Yfe72rPPBrJBkeI
2e+0yIsBho6I1w6hQCMeh0nntZkXJLcGGBiV1JVz0Hu6uacvD09TeaNtaKPrFTuvTA4yam/0aBX8
s3NoOQ09KT5f5T5SHufUzq4nylUyY9SdSBrQTxSm4nP9iOR0FPfKz1jn5L7rLtLVgsBO6Si4euji
iyosyAQOc/HjaLnDhXAo6aG9woRI5CUeHX8LAiNZ5KeHUcEGcMhiW6s/mcTP6TEoYD841EQKVOfz
yZTf45khNafJjsIGQKEbOnWFvmMeBpGpNq6T7hhHXj9zXADWgGscJz+L4FFtrhaBxJGSI583GFvC
42LeG/j2n3nA+H3DOUzgZzqGHmLkQHF1vsB+N5dH1JawwDWIx244ouLamPASfxb1TZ4cytlRxOUD
43MSqhjwicevU6ZabOJeotPiKJWj9zYPtoToHgHwRiMul+3UOkJlE9GQx0A23Jy+Bo4b80jFXAL6
eSpvNcGV1Hsr9WZxr4ab5pBRqqo3IyWM4pjO7lAzdDgZw2w3gLzQ6aKXOs0YGd3xdXyguh7vJctN
tZtWPgyIr/r+pLXk3WyRWxBDjUtYS/cdDM+ZZD1b+oxfdYGXigKt2clEC8i3Q0Z2zVa8lwWUfy9i
fhUZl+gZRKcy7/Tek3RG4E72YhFDw6EQoHe9LkkmFKPbeYSrjEGLo7aOD2IE1TLcSOoWrZZBVmBG
EsFRDjYo14CAEW/FsjQ5CEm6BWmIaOsdc0IS0JCT7jvzgoK/jvcZqkCE5h8l5aMHopc0VznrIeVR
2+DaTNWz9kKfLsN2eEkGWva7eLLB3pXZjmlR8SyMYEsBD5JusKHuwqM0wi4OHYsu1V4iXtExrqyz
csx2+R4PgtBuuY4DkkWFbuMaoYQ8GvRmyJPASURzFKWFjXe0PHbPmvJcdXsjddt9dyt/+IoLqYyX
ZlAkoguempSodrwmorbN7CQrNGFswjkeyqdGcyDGKdYxPYp4WsVtId/llOdFx+JUjOC5H066uA3f
u+gM77frDsJbytdVtWikhF2D7Ip+BLw1jN8P+VN2VXnhRb0X3Ha+pVQ5G7YM4FO5LK1DWhd6zhgO
hwDesJ2S4gcmn/Gq9o+wirLygQSCClS7cLTSG8hXkDuzG2p1NAcFpNOlPaX79tp6op1r/SgejWOq
7se96tZ3OQm96iG4mY8J2hvJHZ8s2rl4T/INDWASq4EWzbj4n0XF02c3AsqDL5GoTn4YJD1b4SaZ
UcDakLFCfL73muB08706e9N0MzApbd4s8dTWXBickHwIjS8ZWpGtod+qnWm21eLuvgvvp9kzTc1u
QVDFHl4zAw58dxfEP4fppVeZPhDTEYVPWdOQUHslB5eeZGQcHL24VajppbvUvBWR01T7xD/p477n
zBJ5AAmi6m0oT5JwbJIdn1DCpdBEpk5snJ3DmA6R+GAGsGeWJbv/MN94lZfwGbIBj55gUreJp8LA
QqpDeA+FbjfcUk4idnCmshkjWrVz5tkbGjcYRNt3iYjqXVjvkm5zL1Y2mFBPdgQbB6TDof6DhPby
qUT+eg0x76DS093O23iTH6drvXaVV3+PiZVIAsPll4bTb3DEj5LTwSNZ25Ej3hnnIXZ55eCPoC8/
oRkH3IbaEt7CtflB9fYquPqsnzpycM9xa6OYQA2+EAf5xbIiuIKDQuK22QAT3wPttIG9OyC6ttrt
D/uzdLsfzVbfHELRlq+Vc76XrydOCgwAHtCWccTkT/ETBV6JEKcn7bbHuWbYqN3G0vXvqeHy/zC9
YteBylx/wPqV7FDA+te+4fYybEb6rrslCNB3UJ1qBi0Vh1Y3Q6higzA7GNxDyi8u3IdQ/V+bXXmh
dd3Zogj99pbpEmBIfwYfuoWE4qmb3qHkLmtOrW77/Dx7dOVop7xbNgqTfSy7nbyVng4qUa2vPgkR
p8kNiGixm7PwQ3wE24QBoXkLOAwyr7ghWvtGfAg8kBExlwTa4Chdzz2RGA/FDrRTtotuzBfAUvxN
esoSlwy4+d3gVbsJLw2FfHEgFQ4zjMmwDfsqn228iW7wZGlUzvnYn1Ap8Dtjg/gg3eNX6e/kx+ac
b/Jtf42LGKXadXLE+7fhx77tiLjkQ3MQFZ2ac39dH/zdK4as+TSfqrOyNSuH6HFWrdBFE7zPZg42
VsHC1fetzzXD3s4MECZUWaFb2ILNTOekbcOXFoMmb3xyTc/3Xps3jFPncUMUnLlj9HEChXui4Ujk
JZ9j4mDb2Vg2enA7vvKdzGaXTXGVbq2t7MTX7YHUj/I+OZf3wnN0O266t/geqce9YYs/q8fBLQ+a
jYkRTOJL8EQIjbax7pWYUzyngA23QGXqjbTlqvHEmYyfDp8wfhmYzAwQA3Shyzl8uJ5v65MZOuUB
0fxe2xgn7b7cwJ928p11nTvRFngH92034RVw3/mlc2QHvqXDGQr2XmDrL4KyLxw6svpLxrvaBTsG
JYf0yM/hMb5vT8PP5Gzu+lP1ljLqofL1LP58zs7R7eT6P8OX/CPbi3wSnGO0o3bsrizBQTzG+fOu
u8plZ9u9ig/RjV5gFeSLbzioIvte/Myh1+FCdKYHyaYpe2+9d68tqmk3OVY32d58Ux/ql+nMiZAT
pPpWv6CVcoZzHGzGu+SYHOUH3emvqxv1ATWOw4e6k6+4deYN0cL2e0lC8I5cFCffUCvUTsZedwov
fF5+dHvhCUIfpzfyJDjDVa8qi1cYJ9g42tmNtM8vXBK96pPfavFAruJhPsbb5mE+Bpxj2qcicYsr
rk7J5/q7b5/iC6RR/hs5ijbjMeP7IgCcVAjdU3zoJdCsbZ/GDnPST3pN7RN/42DCsqBLR8I5Iz4a
4gK4YPExoQfjmvE+v8d3OGAxhvmDjaVNEpH+7DRawuRWPQjvSPlQcTnadjzQBeNoudY9pEaHkS9k
Oo8f9UvFDNRWAMDa+T19TOUHxif0do/CZd5K22BPlFAXS3vYBCJ4vOdkJx6CQ3QY3UUaD73aVTzh
SrkC++gat9knHVCtITPlA3EvqqhM5pI5XidPpmHr1ja8mW7FnXGZT910k1zVR4YUmGg4VsSXwiG9
b+9ff0Y3w2JBwxljS/MGekDgxZfoZn4a1xPgepZANsNJpUKi+kC6A5IDm3euvdPVXRq7sHU5f3AZ
fB+udE4Ej7RsN+NBYqr21l4qz3rPUhcS4IAT1zHfWKpfwmft1F/IDeFVz6S3O81t39JsQmZh93fG
k/hQXxLMM4iYbpbxwav0Xr3yEuNFlrKpPvvpND9xQezfZ77G2Bby5WTMiY0hwnDVcFqCu2HDepy8
yX3v94zwmGveKmdzA4GIc0Xo0Pm8cC7lMvk6Z0hKd80DkfVcWi/DFZ9rsgdh7QrHDsfbRfYwB9gM
gRzpFccsKsiT5ZoHDny1ZGPpAnnbI/7b6DtkZTvxXOyR72v3aEi3pIRQr7JDTmOPwf493JQuZkPE
CPvxRj/1NqFxTnzhdY/4KjhJ0sLeMht7qrjivBsf80s7ONqH9KJdsEpv8Ned86fySDb6MSSk6VaO
XVDiXexySZOvGQ5Sh+FH+zDuFU7P9WFwsL8dpTvgkDtGqDzy7trcaLeMKYZPc3n3gdcfi9287z57
zhP7bN84lSPt4218F90kN9ox3w6321p2pCfauhyto7CRH3qOzBuOWf+R2iJfoPpJXF0eucSIvE1v
5XV9n9xm5/aUcxY0fliX8B6l9AUhzXzwPRCJZ/NGdONN/PIeb4Tb8dhzOCv75V99tMPBjjCBPMpv
6TUq3ri0h3RfNUgvHOF5sSegcmcI5QiR/WyGV1xpxMfGP5ntlnGxp3vky+9Qh5UH5gs38VY6M8zk
Vys/WKhLtpyni+Ew3uNfO1jzJo+3MglDxicyKMSBN+R28y3O7ca4b+8taxN4Or+jmiO2uLWeeBHv
wY4BfgxDulsqoUnPwEqXDeD5KfOjtewmLIXIYpB+3Xxta+Bpm2SarkUnIpV+VaJIWqCnsxSivqpR
ptRtgd3eMAuhFrsGKK43ayXqe3VdCqaBQMFBUZ21CrW+HiClHkkg5WYwpLtkmInSQ3yHlLs8KCWJ
521jHKRhSeCLjo3w2lPMIe1tS0vFrXrEdSCIA8/kqF5efiQQVgYbey+KwUWmJr+r04AJ8HLD1EUX
Bf0QVHpB6hmlvHUJhVu9nxVS6hbQRYMnmpFPuvQV6gZj+bqYtKQ2z+HA6TJtikMeYgmJTCqY5kNg
ojicA8wmQw6dYgbFg3eVCe8c00+alOoaK460jXQqDisWnLip3gtDqdm0U/IutTrVl8X/EzKiLseA
BtU4LoPyzMGCfTWVILLX10lVi36MGIvINJOICAW/jHYkEJ1lWuUukoILNVoUGHXKiZPXpAQKwXLF
09gbSH+SKXO0Bd/RGkt7ZF3sRp2SRqQCY11LumuNd63rrkvG2qwbquqY+UG2ixXK3+vNtPTvZNDB
X6vrthK/4r4Og22QTz0lFWmoye7Saq9fbtbV9QZxGVFmAzOwtQ663mAFQRm0Luq+f9N2GfbrpS77
VauVF2eGjCMFJnCoC6imUL1icM49+BfEiv69RF4yeaPLtvXmj9V1v/VuiUD6EwWk6VUyCwrdzWci
Np/iCNMAYhZyYQxNgsh1ppUK8Day7Fn1mQwj3tdIkdKbSAn3KkkZd3ExnzMfZmgQI/5TOBOpVMXL
pSs1NnT21qXEtI5zDvI+nsfrAteYRGAkVcas6oz+KCndpcNUsO0R73mzjBygoqpOjVR/NGREN19r
6x8s0JmbKKBm/9vG9X5f6+tiPyL6NMqjMlNz1TjhyzVFZHAm1I8xeoT0xtbldfN6k9Or9NLl5nv1
+69V41Nx7Qmx+3uP9Y9fj6J0dT1DxP3rzvqQ35id0W6LCuIUwQaSA2VPu4osuqC23EwJVYYexy9J
ey3gLc8vOBpBS0BtkcaXItXQb1gQ0v7+27oUlOxlzjPvYb2DAqAOg+Sy03pTyQJfmtpgSihKctnW
ndY7Ub1uZwd8AD/9ZffRSNnz66G+t36tr3dY77ruGhsJl+F18fvxvvZcN37f/fs+Xw//5+4k1efb
uu7v/rjL+oTDIhkaamra3w/zvd+fr+y39f/4yr6futIwacpWTOd5+dzWh/zt1f/27r4W13v635/x
b8/0tbju8PUGrY55pp4uTOPl+1tfyX/9TNZnNprory/vt2f+fp9/vJn1Yf/tFXw/xfw6t+oDbbqX
Zmlq5MvJf9a0Xzd/bPtjdd3vj230AKhr/fEw0tq0+t59XfreZ32IghS0hOwNnvqPh/xP2/58mvUu
fzzs1z6GMt+29Nu2K6fdXHuxQTwVADjiXwz85Xq7/nVlwXd/rxprh/Mb7f6LZ7/8/Wtx3X+J9iM1
q/uCzP/xEOvqevP9MF+7LJ/216v5T0/9v3qY9RV/P9P6eN/bxqULtgpq/q9KhmRJWxB2/x3WexU1
iAHr6HfZ0K87/cXqRTVkaZYKgFYDw/q3ZsjS/mUYFjIdUNffaiHxX7okSUiJAMBB416e/BeiV9FR
C6myaLCDaAI7+l8hemXY3v/A/2miBeNZUkEbAio3FNRD/wSk1ZIeV10VhJ7cdo6pBuQv5S217WVY
GcqtNyWpttMSf7eurTeLM6oWxXgvTkl56KUPbenJrjdmMTUzqHvWRXTQjtjO5wTfByBo6nBtqu9j
s3htRcxsaIfrk0Toaqhkn3rDhDHK6yvasXbUE4o3LRl8tUj+epTFJ1J/sLLIG6wj0sXPqsghWa46
iUx/8hoHUk6QijtJjCbMbobhIBFjO8/HDhmOrSe6dfAFkagxMxtIk95UTVjZDfKuDRl5lPnkMbkk
CcASw1tSEJ/E0curCRGjlQKv5M65/96AMdvgiD/hssB33W31hvgsfa7IrY5I3ZTNKd+g7tKxM9GB
lzVMXb5fYkwUKAW1gaXsw0NfM7ul2607ZjVsZYHRoyImGBARxaZWAjUtGHdYrS9jEL5JUQL9qY5z
ZyzFT0W+txpp2sZTjmVHmBLUwDRRANFTHzMpfxQqGu10CTwrezSyqIFbX6vp/00otI4l/dtdTK1Z
j43bpJLlQ0tOcETZ2W0V4zrFZ2iWE1f7mO6OjtQmofSnEjwtyV2/M2e3MefwEpDwxlTNwJFNHvCx
yrGH69PgXw0+mQGhHPjQloxrQzAk4m3o21tJQ9IyAq1IIuKqp9tN04HPI/GT+zkH4xlJQ4+gNPay
4jaWuvmtgUJQDZ8jrIpD5tPHk6iwDlOdwtcVCeIr0jttACNiVoD6ciCzVUt+kQWc2AaMPjIf87Hh
1zHIlrbubeYhzGMEulTjzWTm4T4tSQBODDpX4Lk8vxUOam9eMdATDnw0R6MqpGOgKZ/9nJE+5bcS
pmS+XkET6A/zMsFXgxbZjdjGwLUALcAapm8tRpAoM3vSwhm5buhrN87MCPxA+GFEt0W6mVE5I/aQ
w3tTMNwcEIIjVwo21lQk/qBthYsoLzXEJDgQ9/Mydtq0UVCZOam51ML13B0QbwxNDxoDmkQg4E3u
K7qBeUNeT3oz4WLmFYjTZR5ItqO7+tBj66ZPpnliPCDhU0Q6WvBUBFlyWkWpb3VQuXxpFDVajjOz
HvjENW26xRHhdKb6kYIjeg2bQ1NRDFQzT51oN0l9clKlmZaOeR/M+YsEe2XjR5G6DyOfempxG5TY
goCh7C0lh40qgL2VdUiSCvK+MELrSnjhLjM2ljnw7YX0vVqxp0IeFiAcJsrZYXfs8elRGyrPBc3W
tgLY1cJX24Hs62GGzMG1MupbWYMpozKIzMhfop6Ee6iSMZ23BPuWyF2dqoDcX4pEwukJCaaETZRp
RnwQpCVZsQ4afo8rWYou2BUKV3WiSBnO2fTQNsIMIrjOHMHcy5kQ3CnsfhUDHBBF8wXL/aEZUDrA
FMP5q16PGT/kLLP6Yylr7yJZmtFclDu94Ts+RWVPdZBlLIyidQiih2ggxrdLMOkEWXPjSwTsoUIM
kM5AVChaR8z73Ek7Id35GXr0TLsGtT9f+qZ5FvrwKVYhbDUqTtu5qYpD7ZvbgscgHvedTF4qbHrK
nNx08dHQCwD8g5NNfAskKscVMd4RtSfCUtymzX6GaQ8puvzwk8k/y1QW7IHYReADUC5rHKn4Q+Zw
I4uCCbBCpeZTAxqBVNh3OQQ5Fcl6W5oI/I2ByHfYojOxKWoqHedZvyiRX5KPWZZu0jXvakZUbWFZ
n1GlPndVXB/kPAptAiYv0qREYKJm6NayWO6UoV4C6OgXcWrbTJHO5L4j32iiPKTSgTXKee/3RrMX
s6LH+RteMb8+knKkcCUaT0VEUFWVDzjfkoxpVE8bL6K+JWNc9fexIRa7kuRSu5lIHgH0dUb61s6P
xkgwjN+IsAdn82NYLCdwfPCFd6dwqK4rI6j2cZF+VH30I87N+Oj3IW4KAahZOD0ZbWK69WQSY2yO
LNCZULX5rYbIQdY0SjKgSTiqkO7YpZxoNjPAYZ+Iw89pLICgJurV0FjTNmoBQmB8cfp8Ftx8rKsD
l5YbUb2rigJZ9/CoR+lzayTJ3RBZGqRcrpoqCcJOKg6frZX1N3nc3xKIam5MayT/hsZtM5NGo0ri
a1SfBjO5IlfYE4sRsxwuljEj+tyXaJUDFltm86kfWBAkFDoTJZ9S2/c/Mu0pgNC7sG/oOzecVbLz
hGlvh9tcIj5MfFSam06BhqRTvLIjiDcuuAuAi++SCcLOmgyClom7niLlTiwywCohRc2oSvbwyYyt
AY5aHYOGww8nSlBUr8IEYURJZR3l1uAD/qADQBSG4ob6+EBgII1LHFZgtzbSoNUUzrrXwpTxDont
SwvH3Zl1yuOtZAz0wyn2wxgwlJFOe6o3tiaBNpHCBi9U1GAOlKJnxZDjo7bALMyWzGhNBFcXK/NG
NelXaFZVnSOSRolqBrY1WKmL6fpgZq1yXUhDdghyvlajImgzXxLrmFNtdHxyetL0zPrnmK4w9WWo
HhQvGWyk0O4BCBMSybX2AiYEn3Pd0gsqkK3KKUEnVMDGwCpPpATTS9AaPPQAWgEm6igrxEeSfZ4V
YFz51EDIVKgljwllsCJRfoQTzplaOwtNiZtXTnZ5CfQWWTpOr9w4GJ1wq5v99cDPCOzlUawxHKlR
I/yggaGog3BvifGFClpwNTftWYTC1s6tZ0XR5IYRHLxmmp+TkoNXlZmzBMyC8Fk3z1x1tG0+1f5m
NLmYGRpG9VqcYaaCnuqA2tDcNINLEdAzKvGLGQ2gOagPCCwlL2/TYfs/3J1Zc9vIlq3/yo1+vjiB
TAAJ4KFfSHCUqMmybPkFIVs25hlIDL/+fqCrj0/59K2Kfu2ICgYplSWIBJC5917rW0Agu71GyNRO
3ZdwqYgrmt3k3Drie9KzzwiX8oh6ND04SL4aogMBQnogPKJi2TlFpdjZlQAvbCEehIkSyHDyj5Mo
6jXjR2yh+oR3pA8uu973yMN1l+w2Q6+LuyTst/FnQ1ifOUospf7CvVoY0csKgti5/sGOXOsw0G9S
bVUC10UClhVOeubyWuPiEDY6IMvNHE0ESRiKAD9ibjFt3NqgEAGuJKyCdcRwJsnYkY4ye4QNRjIR
qVImk5asQKy4iIh9qEIMQA5uJ5xjpy1Bfoq4A0Ukb0wwf8Ho2O+t51dH1fXB4rBjGZxnzk+5q0ZG
17MyswB/H87LwiOjYRAnFm/ODEB9jSRnjuyFkq3Z0dJmfONbazt/aNjAGPJ7lJG+WQj1xe6hAU4t
c/MyG09NNAVRiQImhXq+rzOG3cBcgskAD2YBvkIlAaMNmQBJ4Nw6c9ffGGaHbNf+MgH7YQiGhtUv
UjLRnS+ll/e72e30M8FzJh06lsfry0aTm4oJtGCRN1lBwOOnA5tToO+nnosjGNIBLGRefQCkBKrB
TZbbEfMmOjWfmaxda1DdmLOA+T41FtoKmeX7TOvmpYi686TwYTkNwDe2I+kNqWSXtGfDTvMNpGgT
NM0j7UUIR6WLOiBbGIFQpnTwOZAcuQ+CGmMbGm2Cf5OdX8qduwAgwElYveimUJclTO6tYvlUG3bH
ImzYN2IMIhk0XlcdvVGOSDzQirhpdkAayW4YoNbtIrOvU4pTMo/TDOvDWAQ5bi6bBvQtG5F7P9bE
W/uQ3ZQ/k4+brx7u5qISkuu75jaaFCCzzjqAN6H+YDZPzdF9WvKJXXWR38xouk+tWX2oJivciRhe
VE/iOh1UDMbZgkk3aw+2yw8HNSM9+TTJ4bVL/JOM3de5qlDiZzFCp8rBh8j8Ph25jU4COZCfMoCs
USdbScyRXlpjIekNdEru4RBxIsQiXtfRgv8SI14/o+JNQyoYCofP8FjSQydZVmWvD9wavyVtYT/m
UCrawsdcv1Qnq5+KbVuX6mw7iDzOcedCLog0QQHwfAQLO+w/BoozYFsj1e+53zX7yUl6FE9PILP6
l9hRCBji985Y6VJNO90uS3qTA3SAt4AUleHc8Oo7hSYw6t5c/OTiNuO20gzV2bsy6AbDAlr6s+ZT
e5tTa9NMWfkjQo+kL3zmaLtMAfK9IWO7d7mmYxSsUku5z6eFqYS/JzWPU8kBdgi3N29ldGoVxhVv
iHZ84PCvI++bVIx4R0wGm1BxZ2x09zGqu/ToMA0TXKQQ5vxAzpxHi//kxsNtGTGtStEqH3HXnSob
L6HtdU+GmTKLnXz7rUidXQVMPUmN8l0ioVF61a7UTcMOt6TDiss5ogbeRWNGHuh0G0XJfUtUxHOv
Em7QDn9/LeC4WJPOt4YMT7mBhgmeMntl3pet5OoOFiLiSFYX8H+Ze5C/eF8rgpwS4tAp96MDeJbb
MJsILi9YVueqv5/G5RXM3MNkyuFW01jeJ5JhedHZ2xwbMRurrtyGcB0d1mSi9pgsxt38KDWAhNLM
XwoXzYuiuJ9sqfatMyNGcvVp0jU4R9uZDkOBmEYp+am3VkRiOI4AzyWGBvGt87yc67T4kcLciNsU
OavW95Jim11mRqIMHBa4hvrZz4S6aW0m+XG2JsxabhCxL7gtQdMEedGAEieN/aSr6FLX3fdaGWqH
PXfn5O6HhPDWbWoZOWBBYMxzTQfAL+sGKDZj37F9ad0o2fncB/Z02cHum1pcvHbT9iR7AgupoIEa
2wmH944wNCZNyadWtQlSNMQhhik/xD0dzU67Z1IUx2BxXfY6BlssF4FtxLHxsenvXSI+dhN8Kzfa
WG10Y4Z2wmaOEsbcoQw04iDX3ExqOsWHQWZP9mzfSBuP48hoa0cPot8qcHTg5THWm1l3hkRJ2nBm
UpxXiICNDG1V3UuMBuVHWSXfF8mPA8FAeYwiIp+I+fPSNynRffVhfxuNnNtlxdVmFoxN7ba273yG
4dyOjmp2FcCPGgc3Xg/T5U8oIxAOdWN+gmupV198qGFjOE17b3jPyQirN8W6sZ3FgP2fCVBjAuHh
PuUWm+vrq0/i+uz6gGwyHMrh7CnEwbPx2LQVkb5AuM/Xh8ZpxLlaH64vuXmjUpcjHvwil+d6fYjx
R7MctfGdUio9SDtGxpX7DyrEzXr9bd16CNeH2sI9oBEPrmaN6+83e3MVriIPn9xw4Xs8XJ/9dy+7
ETl7aXQndz1As8CE37lvlYkd4Pri+uVJTtMu0+13syXmhy0Ipfe8sHFaD/b6zNLJfc42fw8ReDXt
rd81CFbltI9O+fqmFdGA4ml9ZqWlvRVSZBhF0NYTF8xAngQFBInxQ9/b9Gd6Cf1lRWPg4f05DKxW
p8Qvu8T1Gdy2+vp/9GwAiJpowyRQoy2hszEwpGfSg+WPBsSLuO1I74uASq6DWGv9d9PUUYDyMdnw
co+tjgIM3BqGJhPZ68NENj0Gl39+UbOicJagZ6PWfTDabMT07Gq2kTzz14dfXyvZrUNXwFm9Zjv0
SvzxkBu63Wde8jyptd3miqfrOPc6gNbrSLkeYGZfh8+/Hq5TZzbZNSEcYPE9MwJ5U6kEWv2qqSSC
6Xidwuarf9Blj84JjYbbbhnKlkWJUMgroV2tL43MBA4/oMu8enRSHJTnjCvxJNQrQY/j2RRReWji
5HayVvjT+nD9uofRh2iuRK94qcXZVn257oDnQZMrQQnf5P7A+Zz1O6yaryKFgofLO5ucfOVnYDo2
Vls2sKNl20V1f/71AKihP6NbQPI9lY/Xr/P7U5KptqlJOMI2ElhFiPzsznVpxnTxRmszz6I+RJV7
thykNmkdYwa9mpz/+QDOeTiTG2ahyV+/+GCtP0EQeHxO1h/YrEcxzLnJHnp93RrzsC1zaAphW2FT
4rxLbRRWgA2CCJJd74K0s0zKpLI0FV4ipjFx/+KP1+TRjHu6gJA8NWAjspG+yKK+yYburJtapzEz
LqHuTl7rggoP52mzZEiPHCODwFs1pEkDFvLc6jFC0apN7ewRUn1oLP/TXJQAMos9qvv4UDXpQzLr
iVK66S9xb5s4YNV7anywIf7upgI7AhP7l9mJbq3UzvcDu/WND9thX8zvBQS5A5y8XaHp0qUyv8sN
29mn0cY8EikANYWi4ZjaoQyUdzZkke4AiLxEHkIZG31Zlhf7fvDXgPAIN0qbf6hqj4yFov/Blm44
MQQ88Be9JBk6KJVyvzQhWM5OYDucgmptlzMZ2CxVqPc+SOb7tOLHeoaHvBMHgzWBsCiaMdunLTkS
+QgLq1ebabDee2uEsO1TTwC44ciNV9vkvKhmPA49cm3YZWGgR1IxCLF5M/KXrnCXwIGphK+QgksC
qQB0baBMcU+dnzoAKUC1ZHmrLm7ZnrJUv/iEKui2ms8NaNitzV+GWaAZHroh3naG9bEpkLqBVd8U
o/GpsspnY6iWg9evVWapD8IInY3NKHtxILy8ah+5peUSnQQooP2UODnWEYXKiY3gyRXildSODOan
dHdg6uUpGl9S3J/PdLJQ44yHzF8GRPfjWnbmj1PkuAH0zD1Rh+m2YTS+c8XwWTse272GBlSv3hjY
5F+VHl5LdzI3wo2/9mDL4C8Y/gadzQCsbkCnOZZfecM/yTzdQXXZ+2AEsFVVh0jLd13oDwkRxobG
lBCFD0sIpm4a6Hv6sGF7BHA5bYnNRITPoQWHlhW2xx18YA1OK0wrobovx2NIFAQYjNA8WJULyNge
0y06lPhAsvN3CyAJWCxQ/VG8dtf049IYy1FImK/NQGVnQo0SVX474+kLrM7/SIUwbeaJEhPJukq6
L/QKvoxTageRM4EOpMPIKISlBGzVw1z2iKvqDqeNxzRkjj9q+Febzm1pVNFf3XZlfIMDo32C3lhv
MkJR2YK/LhbiKwWHhoJU0whtAjVV4wXIarrSRIdte+HS4uxy7Lt0LgZCTpxXGwDJsRyeKshbbNmm
F1MU9j7S/ZeQcI7AcMyc2p7TrEtjOhcpG5/K2ENdf434YKjDnaCKYnufAhxBkYO21EtPbQmsCos6
OLVmHUIV4fMyc6Sh41V74abpRjgIb1MgsowycnfodzaxZFtduFix8pqI+AKPVDGkT/ZDXSTo5V2c
bbS2YnoxeDkb7y3yKvM2RBhDee7c17KGXpWGejvQ6puVEd006ZfZxrAU1g5RC/OmjcALJ3EuHkVo
flZp9oXGNuK5CJYPuqzaE9EN91aSD/oDm7hd3PZqZ0C2wUlYiyDGFTew9h5AyCEhle1zzGCF0uTd
AG+GNQWyo54MB4Z5E3SmpfZebnxzVoWIq80f7djBeJ7ES5WAEwMqn4EFK57VOOLZzzSdgjAbwEb5
al+EE4Q74F6si6SR9PSSfRrdGwVy7n4yUNFBS4zVxzHr5YN57JpdV3HmhXVDnlvVoSU31FvZVR/h
nYGXRgWZNXAxIq85No5dbsvM0UEyl8dh4cYu8yjdlZGHtmq1OYzcwYdYA7WZca84SIR8sP0JxY20
Bn43rUmKy7sYQJlOnK1qmxe5wE0xEIs1PlgnAlOWl1F7KPRDSWdtcU6tVHfVbNGilfvawhCZi+TW
TnwScZAY9p4tDwL4OP2QAkRSctFZhFWI7aed1zs3nr9GRrcc0hAJWa7VMxvPT2ZsGbSxoLn6TAir
uMWl00PiKqJLQlTNzvQ/DeGcbuEkCa6Z8SUOa7rJ7tkcLYoRgMAHMhI+jDZgyhm2riTBM2UeQ8Hn
1JTK1VuV608NkwPoTGuOun7D3y2pa8VTN6Hk7qWBMhkGY1FFWHfM4R5h3fcVc4fJMF5lCfrqYw/p
43ZVmJzS9WvXb1wfklW2WKw+9TTKX+hrpvsrp/L60OBZYgN0Lsj4oS02l9ERrd3diHDZ9NunoujG
Q4SPoSFvS7fDATp6DyGVhxB+089nc9jDaotFEpLpLVDh7TyYikktGa0Mhr6BEBcdPAYTnlhOQ2IC
N6YnyZjODgPGnw0eK5qrdrWcgU9OxzzMLkXOwuP7WBUnlnE/FZ7YlmM7nWuSLjLTnNnhY5aefGRm
9ItkkAMJO7NIduxQ2MQqfIkyRWt4/TrBU/IAA4yi3ntsaN/vVvvkmGRPY9jjRbMK/2wpn401/Mwe
u2N9ddSCtKD5U6Qnd/Xfqg71ct474640KtSlpkk+gJkXKMW8/GYRZHLZ0UhHhPIqmlHZbUbVY/iI
MM1gn+bak11KhvQK71gfrs+uD2OaU1JdnwIVq87Vnhiu7AbyYn4zZZZgPiy+14Ndn2ePazu32cDN
An8f3bL3yIRb06/iN6eCsnN9SalXbxQQqnYe6X+sn5YbJn98Wq5exoOdkuoxuU3gydUu0KZZ4Lmr
iS5McF5T/G3h1INwnUp651G5WWicptH4aBaJcbBsVRxTjJjFakn+9WCVbBU7mdDKvT69fgcA2j4k
uQMsclzcwLPEs1kmd2Vcv0ImRn9oroAb0okuRjm6+3/5Wq+6ixYLkP2Zyk8tfbSfQAaP69kt1n96
fcY8uj8N5cu4BrZx57TOQCa5EsBhrXqGa+bar+C1n5lsECPgtxb0ZlYZKyy56nx9dn1w0knikavq
oBsBuEqNn6+kT52kLXYr+nlnozuUYRedE7+ll2dh4JN1g6qQk06f7RXRIN2Wc2zd6l8f3GTAkxK5
8O0p5vrE+16twACW9ZPLaH6w4nPRsYUrE86dK+cJiJZL2YLh8cpqYmCH+uvKSRpq9KhCzUho/wxK
Am2zctopYUvQHBveV4S1ifHD1pw4v4BI/opNur60Gp9wC5dz1CHLYz8lw122Km9/qkUgmeaZqo8B
eHZ3TUcx5bFXKI/XGrFYq0XfsahnIvq41w8iciBd5MuK2OhaVwUe42s6Hz1ZMRNb8rrCReS1pXPT
WOKmZwREg7KYjMNVvhWlC/1Uvz7G7kqfiOpKHwaopVdRU1GHT6HvI0xfP/qxKCKuLWdFd3Qwp/ah
NT72HqQDFLfs1Ulftxy752C1ffSAAozXQshwMHpl1edOc4VZV6kLfHEy+VyMux5q2HWBPzfrd68v
weT2WCj7E9hfyjr+jyC0TJAVcNOLjbWqRfy4SVg5BiqQbmEyFDN48jRNYWv4quT8lC4p6UFrFXqF
z/wE+VxfT5Gm59kmvBca/66bN8kJYsDmKsGZygmV6fVptZ6f7VVhzUJ6PfS4+TyrvIUZuN4pcprD
W0v2F7fjI9SZRHEJHofzOQ8YzvpYGZObypwJEVbH64+ch1VIeH16fTCz5OfvZlTVnK8P8sqp+PVa
a6S5sNIeSSj4EkfWQY2xd+h+grnWs4szRBBisBhQ79aby/q11sZu5DKFCK5/sX1VQ1/fh9ToPi+2
IMJ6msAG8vbEtyVinDPSUnWGp7etxsz6eW1eDxG6BpL7uWFOt5blbeF9DWdsQWt7pGtwj6u1lbK+
CufkXU+F/kn2CRkfYpcPsTy5GqbYeljXi+b68vqwrN8Yh3gItE/P/Xrk02wQ3GHJW79z7iI7R13C
p/uTnObMOL2sfQZceaPH4aSLIjuTFYAbZ2AeXs+fWcEwVRLEfaiz9tHI94Rif7CwjR/9bLgTpaB8
iEIiAIQIJnot4J3h6yXmAzsImpHcuWS+OpN1Lpm2RvPGUrSvG4FbfzTOsuJdlbX+VtPXxAJfPHm1
/Jz26lXhB25q4QdUlPaBJAGbkZ5zm6cLAO80ZTk3+zNo3ZvOrV+dwWLe4ZhPBmhYfLSocuYYjUFX
fIl8uWwHTbZQXifbMg6ZuNJZ1JaHSzWxPw7zjdWElwruTyWdMUjkcJeO+Zeqy7nZ2pdhLMoNFoJv
tOO7J02vUhPv2E7x/JRD9u7Zj3kREEt2hSe3wRbnemYYtLm60KZ/8NIQd+mjcMMJOy6280kl93Dc
UfTXfbnzZntnoWXfskllo9ITQtlW37giFwisbMpkEmKQMDGREQhJhGKH/IFpASbWxgETbpWnuWyG
r5X54LiEJcUhqA3qE1b5ij2qLqLAG82XyDbufRoXu1Rk2UmN/Q/hs69vYv04NZB2u8qA275efzSd
h2OaAgEsW/MwQpe63kXwTqekwaw3lGyK5KmZT8gQuK/NvbgX+WIA94acMRWuefpfLtEkeuuvJZpl
+b2r+rc/azSv/+qXRtP2LIuTGYKaULYJJu4PtJvv/kNaHjNZAG6WI5Bw/hJr+v8g/tFyXNtBBSSZ
Rv1TrGlb/yDQ23J8BBOeQxf1f4R249f8rtUUnMJoQl3J8ZlS/BZma8UZvQ27NG9K06jiBoaOq1sy
trnZWDsm4n14o+re+h5O8ZIGtefmtFLacIjd5yaVRfQDZcfovJuxqoyPdqga72WkXdv9IHwur94W
19LGu069EDf2whZwsRZculOtqaQaIpBFQzgAAY1kV2O/+dA67iwD0+m6l0TSxdqlHc3AI304tB0x
ITYVzaZch9+ceJgQqSgZyZs61vl9ZnhAhcLRiN29royetc8c8NYPvt9cZYWJAOgVz/U9+9uQZSL3
HHlAiYgqjL8EQoc55OUXKH0GKgPKbMV172BMZXvsg/UvIzsxD7nRi+8SilC37VBMTtuJlBgs5YSK
YTgN7aGjqzF06nbOh0zH90Npy8nYjT2jRRgTQzqbHR4ohySeIs2dRLwVFGwxtqdsxUigR8Q8M2ZZ
Cr+CmuBADOqTPeK4RDzS0KmuXNGThSOBC7dVmH2VqMYsshj8PL70rNss+bkbyvZo2nZeHIolZhkj
BtoPXyFWdckexujCqJsMKmsLJ3w+++NkAUfwmRRsbOXO/sOwxO5IqozXWB+mRQE/Tu3K/hYB9/lm
LtPSHbqs6bC8tG2d7HvHdvhRjtV/UXE2hDsLgc1d4ffVVsrQei5pcSCAgKq7a1J3Ab1cmpW35dfK
c2ZL+7FUOS0DYTYVOVSiKrHmNqH7cXDrcNyXuu6nR3+QuUB/uN7MpJxNcW7bFRjLtAhDTyA6adc7
e+lV/bBMncOulegxhq8NCttgtuRAFdelq3JviJcOFaChywc/bwzvh+OOFoA2fxmRyq4jAhzsrFwT
kF5GbQVe9ygxbopIEb5VSGWuzcR68eqgVNpF0+h3I4A46doeZvexwbSd59gEwa4W0V1UD7M8pgzF
yPtkpG7e1bUWH1K7lsQzZ87YXPK+i6KLMUWT+1I6hi+Pc+N7OMy5o2ClGyJFd2KXmDWfCp25rBvv
1MhOUs4NPkupk3MGcvtzbRfzB+1a1pNoiX0nw88hTs4eH0x3jm65AgAo9I5zL1YVL39nnrzntsye
jZYSeiwlEbpyTL42WkWHyZDOTWF6NdosO9z5HrxjYiv7nWvwNi+equrNYpYtzILeurFb0VySiEV6
KUvrnh64EfiJMT3TjpWHMfGqG5ZwF5s+ZGs/RJoQCVeBayXWunWi8YNqIpbY3pm3RUp2XsTqfzLD
yHkx5wbQCUA5565brO92MZKu1+XtnW1o+7EaRpJ49AI+T4jysS51xPvRxVsGPt2jV0XDV52L+jSY
aMRiTGC0Egc3vng0LncKwiPEyFF8LsqOOOQmZSmduVTyIc72BFRXhEegSNkUXhkeuyTKjgYEqx26
4+gWxXaCBbkS6VPOHfKeRL3ySznZ6a4Z/OhBqdY9DKiFd66DVyopExyd89TipJYdbKK6fPRpnAaJ
27cXi1PxoGnr7O0lcx60HRpvEt4uP6qqXzT7igcPvcq+LY2Z+VKKzoA+yUmloDvCGBGW4yT2g+n0
Eht7DBg484wyiNPU/FGYafmhHYruTkxeTC2IZB8YnlnIk90txiezXrpLr12icMd5VvTn46x+iK3c
ffQ1M4p5RiAvLVS1keVrxgy1v0srSeCbwZZ7Z5kwHmTKZU5Q4vS0qAb9ekjRpcZwxobO6PoYRtLb
ynz0D1nhWUg5HCDfRYNYOxkoFEFrlt8GgVKOvQa3W3OIP+iqVXcIubq7qoG4HvL5HOWKjUS4Op1k
3Rt7AjmNfR1b1rlJxHQk0dgJPHC4F4MpCKvVXNLIj0DLFL4blKHjfmvBUzPIahKCK9N5vyqzYdda
9WH0CCuwEr/Z0gFq7zwkDME41/HHsMvnSzx4844hR7pvlmk69CkJIbRcrLODVI/b0TUwnGjFIk+m
g53Y7iUvZu/F64b0MHmpc9PHU3PpMw19YBmnx7Aw2zveA3eN1E1hDY9VdfBN7KdpDe2OAhKjHEDI
w9zSooKPV+/NIsXK3Nrx3ohEeWpkNQeCWSOxDcjegO8NZ4KegK3kUFN77pvoJF0rMCstjovS4WUQ
kd7PyBER1+aAKrii93ZEydDUNNBD28wu/dzK9zwa2zsnhTRdu6DCSq8qDp4ZJ9s6ozlvFAt0Gw/d
u5ElNsoTUHpDCrzFcgc+8XnWCOJH51gW0IcsyxK3hsn2kca1/wncsvqYtZ68N0Ky4Fkw3cPopzli
+t4+hwazNi5vbqL9HO5oYVHDOPG8b2yLrFLbjG5EQuSJsRjtk+fRWTDJy9qlIzJ9oQVZs8ViwdJh
ylPMSq2aaebOy8qp1sN4D9y7Jhik0HfEFbQHwm+zXe6qcLtMtLBTG4h9mUDxL8xl2DtwJ/FjW8l0
TJAsbsnXS8+6q7tL7edEH2PnDGIK1GAihyiwKoSY/qCJu1pyiFJRpfJ1wTV3Dc3YoFC62jlC0VQk
dWinFjFtXbSjgesTZDsJrgzyjzBfFFd5nM85nBDuTcwt07USMFudmsMhJmuBBYTJ0cx6F4jIJKmm
BqMzFrAucobz2yxFdkTLoU93qSb2s27N/DaZh+HJMFIDYAxCxwWp1qmfk54oWMYsITUjOBhuM53l
G0eXWnLn+FQ1Cdruw5Ip7W/sGQZR1dZNkJraPqC+sMA6TcNIvHVTx49a5XjaPY8aLPS69lPNAG1v
jUt9Z+eUXPvMtqULLHwc5b7L6IVcpsTG+mAmUT7sY6E85zgJBD23Hm9SDiwftufzZC91vGd/2RIH
3NbjhUU9r7aWiNnEKXvOZ7rNckj2DHNFI3Hq6NkJoaBHgzGbt4Pr2V+jRdvEdgf/q4sXgnI8KM7/
f3/ZLYFKXfJW/ql4+eNf/Vfx4v2D9578Zi41m4p4rVD+q3gBS02kCv/5wlxrl19OM8v6Bzk1Eii1
x8ATHxrI6j+cZpIf6NseBjFJU9W0fPE/4VJTnvy5eMHPZtngsgWDUmG7joSbXX97e+K67P7zP8T/
TeZ2HKpEtCdiybogiaH0ee383CzZPps9VGso43a4s33uqNOWtD8MUjkWskYHZtwslziT+9mNmYyo
jNPQmQ9lc5n6wXlsw+KjSCH44AgNKsZnO5+dWgA/niq6ZjRNG+xUCEz7dn9graZ9LdvX3G6KPcs8
t47aIO+sLWgIffLu8YZlB0w9cDcYJNfV51yRAkN2IJRLdLWpJnNjcpi8cofEDDYO+2mxtx5RKYys
BpT3g3lAjUy2HJVV0BRvTW4PR2W3z2xxAQFF/K0o1f2txqK+oT5lAAxnrmm9QJTGAFdQm6chqo95
nEQ7l4ohr9lPpAV4pbjM32oiJNBJznjBZxb+VUY2T810I9b5NWhUbDX37Yw/QlQgQXzL2JEWeUzV
9N55r7Foa2KXDHbGKTg9r5K0oFatFnB68lyFFQURzAvfVu2+ECibykTSRDU8MB8q3HmR24F0sb/M
mWMd/+WM/oNk/n/KoXgg2adfP/J/P0FsWxFowFnCOUed8+cThDjLVle6Zqpp+c8m1GHcgzzkHjJB
R3WEXczwopZ8uDfRsTFnQ9CQuH+8mX99LP6/naskyKwMdXZZnit+N0VKQ5gTnP36NMK4pWFUvrJX
sskvNIaHSBYfDb/8ntj5370D6yVQ5XNUlaf3//wPh0vEdi1JkS/oFghp/fYOLIMSxFkoMtoMdj8N
TStO7BC/Qswq1PeyPeBDYAMyLnD9WnCORjeWh3Dsz2vj4tRUy8tfvw8SLP2/HRGNa1MoLljPNNeO
xL9ctKlJzcquLj8RWcKwsTRIKES4gKyhJ6u1oppl87xRdq52DKdvxjJf9kaeARJGRDFZSm6j0f+u
JyRRilX14MOgvf4o1HS7yZKSqL70w18ftPVbm+T6Njo2ixKtX6pg7zdLa8QVkJRU7Cfbb5c9E0KA
c2wOewJsNlikWNZcB7rn2LwqJJmghLgOk5D9NmEnFUlH741iW0rHHp2oUT2qdcuWNEQcWfDvJGLy
OAhl5m/zJv3ak0OxQe6XnTXZFMjj569wbu+Aj/BGyOR9MqZ+Hzpgtp1YPkmvQeOf+89/8xevJ8Zv
J45PgeJ5rmUCvbd/+4snMr3iIjOTU0kjE0EqKSoMFA7R+DH2FnmLjRgUBaJS8lVI1LUXeK0GTtR8
UchURjwVNU7EVuti75IFuDFbZ88sKUgm1LRy8p91o1C6hndDmGmAQdwE/HqgrM7DN78W7G0Hkoac
TJj70hnemmpajq0BthgpI1mg7jaJbKLkw7+7XlicfvuzHZwjrmubLjZmVr0/n5256FwkIVZ66lv/
ufKHkbd8uW/D/KsxhLS6f5RzhdKFbLOpmzvcu/hhoTR20ULIeAt+TN1Q0SuAeqhL/uYj+e+OTQhH
4tz3PLZPv/XqKApyq29VSsv2aLYZRNi8+lx57B+bTj3XhmttFnoP1+VAaszJCs9OGeFQsnKCq0YN
4XO9zAf5pUNRZC84fvtIPXJadsGgGw8ZIIoksbQ/HJtk41I+L/4MrvwGxuRDE4n2aKBhRhneFoGX
Fw9dSt6tEVEkiBo+T5p8SWgBXv76zxb/fgtzzNWb7gulfFeZv63yWZSOSaTq9LSosAqcPH2gfvW3
puqbLQ2lx7KxAhuD+Ug3wg95scxtsnbEn9LCXpONSfL9m0P6bV2xCVc1acMKk63Mmszx2yHZWICF
pjNxikOsBrm53NMAJZ2vKE9oDu1TzJzwGBH8Jn0PzK7b3iXuaGy7QvzdkayX4b9cptcjgSTA6eC5
pk098efzNS16ZbQGl2mf4Bey37t4Mk4F8yaikMcRCzm6qDmOgM+AGYNChBujPvZFPZ3nMYeZ2Lsf
c9JTd/GwqL0jkf0r+TfHaP3GA/h5jJbyMBxd7ybru/kvd/yBxm6rqolbCTMrvxc+6ky8RT6sOel1
X6wmWCKzuHGTJjzWMWxIOpTOKM07J4HN5dvvWUr3xqvfM8cnLU9Ar25HLD5e8SCNPMIqjKkEsAwj
mKXQhIAaH4chBn80y+5CUjD+5hayl1v/7bv/27Kw/mXC91jThYLCYP5+Ra5QgKRBCHUy7RlQJBKj
uNHzDWnRa/AXcSg4ULiMSCLqBYOhKgcpEFpzcXYY0zCIB6tfHl36GX9zzTi/7TbWA6PnyBuOMo69
OEiHP73lOqL6RPCXnMbUP7g9NFL6n4gVjPkZK126nVC1bpNsefJo2axvII02Hvd2i4xhKNiERixs
bukE3RQaJ8dPaNBbLi69mcZC3u0XWKrKHfN7UxfN3qVvGGiI+ghA1THJk+HZmkyxGZbUeKsKYJaW
Rhsy9+9Tdm3VCpw39nA7Iu4eK6d4HBpSvWc0YUSjE0SG53re+tXY3sZe/x7qAszuMNyVMhP3tITF
ps/QcNX9m7ekFxrJvNUE8cX5kTTaDU04/0AfEitxhZgvXPlnIQfy+Nc3Afe/uQk4JvWN71IhMcf5
7XbMdjWEdWUY/4+w81punOmi6xOhCrkBX5JgJiUqS3ODUphBI4dGfnovcMr+f0+57IuP9SkMRVFA
9+lz9l57TyhLsx/6mN2b5uo884tnneNeLdyzoU+zwQv7YlujwtjOeV1tXQPVtRGZO9VkUJFRVRNs
awWOzJPr5OH66Etsi2Xxu7Tseuva0VvI+GDP/exhmWoc7NOcxQdCuQ9ea+MnI95zW+vVfdU39kcV
PguyPTk5nUlnyLbN7L+TMOHSrzeRPBdheJgQgh9nZVN2IOHNNGQ4YbqsD+NpSOkAdcOfQQmogXQV
0D4JOyCDCHVBbXN+Us0nnpp7eh7TuvE4L1iwYSPlR/s2tVDOaUBoo7CRdFWBTJPUuMLh0gdD5v9y
Is18IND5nlcMWbMpt7NWJkd7HnGsOv7fEKnv8X/833OLjH/2S24CT+f61zm5Uau6//6BdL9oGfzy
LmFI6TDGqPs0LMhvHjtEtHieEgdm/YBSo/ZIP9TH4tnNYHoKr3yQjmHRKDIvqVbi10kZRBcKxP3/
+xK6rc7/5+pNpBO3J8AUj8d/DwUxnXYr1FT8txauh/4JHFuE65i9nbQo9Bx4GfHKboeQ7krWUP9E
dflriimTxcTgosTdYs+CTIaZA9j/59XRL/hnb/F0ITyTo4PjY+f85wKf6Ncqe0y4yhrT3sWxjmOv
G35l+JFRTYGMr8ZhOml2O52KPLbWTgJNNzFXfzc9spGD//cLsv6e6P95wwiiEnBvOErx0v6pSjM6
t2ZfmwArMXMHjqUgO46UXYZ3AHGgvfOlbSvj4hzFMcmI1W8/M6tPq8TCMBBoDaLiu/OWUlXm+2H2
5Mkuf1POdKdQDEUQh4AOZGxdwxxX4yBrD7IEtO6s565A7QX0DAV9By2xx6/VMz6/NiLmSMVdfeBP
eUlG9VNWZYKmlwhV4GTX0Cy5z6M+PAreya2MIrzkfs/8sYmBK0h5Hh36WGnZ9Bs/oQp2fBdHjbh2
VBhH6fM6+yaYlO196xPWQMT7kAxtayQHvYhOXcZTJX6pto4t4A7o0aPvznj6JJt/jj5kZcJnOFbk
Oq9pWI47hiN/+HNDs0t6sgAn78fCILnJsoZfipDk1tORLMu53xMvtjZJdSaznjxhIe3k2fQ+eLPB
IxTDY6jTSRYElARRS36mywGaTc4zzi6Dpk1IP/k1FHgWlIJsSap3vHOxsXpm1ZzYUH/hPpsfLAzb
tqAl4cyonvNBOnAn6VxEUxLv0I1/CEMbTzFDmdUQ59SzeUhaTG9/5IXtUOsRikyLv0Lne5lHwi9y
rwOfx+5LMIjLjtUh7vBliNWiCd332dwxcNw1sgdKk5t/pjk1H7ss+RTzBBxIAJdHk7GoOpY9BLmE
O1h28M4ieJcbmn8xEgdIRxveZTNqibbo0WaNA39JEjRAsZl7K8zJNkK/t6mEP2zGFu6CPWvyWpk5
8ne72Iembew43Zi7likPm2inHWYbkqylhXogS/EaAdtAaVPcqWHUIEtaOAT0Ua11x/3wWvqkBKcT
EwMSAWuU9y2RBm8LMaRnekBw68lnYbA8Ns8cm/Ot22Gs1NHNrgyt9LZk5SADQtd9cJvhBy1vt4s0
11h7gEmooKcoUGV1T/PiYjsKko9QJ2tM870/DS/2jCqaoioK3Bk9Um0sCmeDfE+THAlYoyfbV7SF
BsUcRwkEsHCXEobSmESRTCdklruFFhhGm64jhz69XeXj3o3tB9PqiR0oRurUDr7EXHZQ88fYgRuR
R6hQ6uvcLT/CFWeRlfqDXhsn2XNsbE2yT5aiuynCbeJ3c1Ab5Md6rhCrtDB2HHHMQ5lVkKIaIBDa
TOetwc7hiQ5yB/SGnQhTD9tn9hYahdjQok7JA/Lja8YUYgUJpcV38Fr2dfzQYAhh+JoZ27DU+4tv
TMarFXJDSvPF1KLx1VQQLG11wyDiXtEkzBMmDOa2dNUuDaPw3GG5dSvP3WYWath0fOqLyb1QA1VJ
DotecwiYGO17nwnjRc+/e31wV7MdOsGY+tEF9aCJMNlHoCPIXC8BXChEWmuXU/I2tWa57mVUA7wB
+FmNu3qJ6jWnbxeu+1TXxiXtZw3qdIkd2saToCWFA+mqzDkMGtGOGOdnm0GDLJPk3NPo3+gaW7mv
k+6pwAUVrn7ujfESIjfamIXUH7SRsfvyi5PJTmZQ7zUbO+nGV68CdxEm80tqmGfqR20vcczceyYv
Lo3i8I0Y2ldt1jFSab5xmT0UJ1LvD50ZO4igZ+u1EjhdkaL0p97ilMtuGMs0W3NbbSvlFGcXQ+pa
4Ep6K8yI4R3uw9NkElVRakr/qENMSEnqXuEu2DuO7rxPHv0JA3ZQnLq44A0T7uzofZeDReoRaire
DLInaPo8NpHhP7mavQTGJubJcJJfkJ2iHZVaSyl5Bz9iQ6HB0R9Ht92w9NRdH2SZQWsi/J33dA04
Nf6YWMC2tWMRDKu0nozshrcw94mNVy5XH0pTjtmccFCzd/5oBMVkL2Eqe0fI53wYm3u9LJl+xFbB
eZwhZTpcRHjPnzI7QF79YriEX09ntJ11rEM909g72iTvBoVM7rTqOEgINnmRnaDU7OasfnAk92DZ
WFpg+c7IWq/6dUNK9jEbxg7M+M5qhs+ihJY9gDNIExTrfSPqbWXXxzhNsAQ7093tWUclEmL1vJBA
iKHZ6J4lt7bxiyxV1qrBKdYyY9Y5NQRMFHoF8sNEcU7QQWsRKWy6BKKZ/jGzuaD1flQrzxhAqMjT
TKI00nfilDxlHWcjNHZt1z81uZtss4g4mdxv3O20gMTm0n2spsa4l7TDRYcTiilFdhzmFhicRRqR
4Zc6HJEeUYc+bLQho/xG/oJUCJAB4RudQ9M1JIQYIUo9XYayeckIUwlTq3/Pus8WqceaEwsiJw9r
uySMGnPZvI+XzNjcIV2yyZot6wVOsQyvdlsk92XjnAuMvWc0Ow3lGhOvEBn6ukwluxqbYJ2XaBD+
UEYaJ82fNiSENYdEKzdDkXtn1e8LwxJ7u4ZWxRV7QOP8PvvCOEvYQusUiItoAXLny4AN/MW6IjCT
Y2TX7v0iPVXesy85PfgT0mdNYY8GehfoOtasBNvecgRFXFwRiWDlXXOCUYtEieCoUJoQ1abK2huK
8IAhFcaWCPuXdPR/RCeLi2/L45zT5OqSqoPeAK08DafTPKhmp/XJBqgDXtwECI0iLLt0o/E+swt/
56PNz/s/qtWTK2qQx8wG9qhyZihTKusgAxCPyIwEcOUQJDXCRxHJfLAzv9wJZjgrpimSWGJI7gYk
jQPj0lcvHn5h1BtzYj1XMQFGHZB5L3Se0mXgwTp+4C7wAAVRGTpN+AJbujECrRBiryy+14xs44xq
1PNiLPa0GbnlFJtuvCqXEGfGOjOMFfhaafupxwtoWLyOU36v0f9ecfKj7dRsSy2rt4h8XbrQDEiU
+xoNc7mBoevQMwsfRE3eWL54KVrA8pgYkVSO0bZrqzvG5IxpqJ22jWGvE9t5oqQOzNgdzl2hraI4
97YQuTraMFjfN2HRfVVRI9Y9zZhJWR+RwJYKtGXv2elzQ2uEFO/uvRvAdfRsA4ch85D8tjXgA6vI
1moCnYcGyAjM9NRAWQjyWezSeIaeOCc1y1vhg/hBrMVUwNnDi4zXgpCckTCEnjC46m0AkMR+mhKi
l7E1o/N/HuZ3s2tJDI66OLCtsl9BmVoSgvJ2M9TTTzVYSwiX+2PY1WsyNJKBmwo3oZZsNY9yIuyI
YkrLTebpH7G0tjVapk3WqF0SO6zvIaioQZbA40YirkZ8H4P2bkOUQsv1ydne4OTj7aTiuJ2NBw+z
4UqmaRZ0BWj90FIvkgMcZQUJxpTtfa+VQSSrL8O1TsJFyTOxydGAkZe+oGWXuLvEAjKjaplvmsQ/
Fj7MBgLM4iX7Ixm1+7TY+HPFsBsLJRKGeJ0iRF7pXcoAPg+vQwiluyd1JgE2hP7AkPimFmpTIu8t
NFQCvBnKgJGDE1rJc7Y0g/zK/Iy76lJPWrZu0/LcaNm3WUwnPzpPrk1iwASn1tBB9FO53QFhbtmu
G9xL4VfqZY+uyJ8qF65+X7209BtWM22NAKME2vDirklx9RS5vvcjFj6ftgwJj9wuQ51845AL8gGn
zNy9SBIbVvQSjcAKgchEmn9wMZoFv1SZFw+55+8lSwHYQMKTkqUbqPcmmWuVfKoamA5T6DQXRoDc
EjX0ffJ3f1EcsWX3DpQq6b+4sc7WaRS7GwFeLf6uGxAeJdW0jvOCUmXhzN6+cPuW24d/HxYLBbqo
ZVu7/e8Q9pvWcz5v3+fmS7jn7Rv9W5bo7XtuH0+QfpZV6HT76O83Gr7ub/1RP//98L9+1M2okXqY
fWpJDpBBrlIH5X5X1Tl/Cu1//fTbc5ltZc6b/37aSZkBjXhCMJZf4z+v4e+//PvD/utZkKw/FTNy
lxKxHuL15f3QnVinkE+Islley+2J/nl9t8/919P853v+eeP+fWv+Ps/ytFFXvPjw51ZTdCHmlvls
q+cHR6n+nqnwvk9QBwxi/PQzBLZ91CH8i+x15REqpzWi2009nf1ZB1LjsKJtE2VnmPf74Wp5FPhJ
PrznEiVHGn/2aXHJGtqgqnIwsbfbxiY1tWnl69COLpd65+FqBjyIZ6DdGGP/FiExv4g8C2odRKRq
JbIhJsRYZEFIFXh+V4bVX/WZULEm1FAKhvKovKo4l8zeXVGdXS/PrwAXR9dLN4XFEYwDCNGEknQ1
19T/KOlHj4n+1Qww+8009vaoqMpV6Nvj1juAbKcgGReeXvaQjhKOTb82dKytLnEsNd2+wPJYTZNs
vGROMhyA1OCcHfQTPquHZlrmEMSjr73x3BLsUsWZvi/7WazrKeMo5bV4EQXxfLb7HHKtXHSUwpi9
y42ye7nztGuHJjXgt8alDwlsqAAJQHONHE17jDYNJ7Z1VNrhutaEYNrFm6YQSpHpNFGpZtdMf4pp
dQfNLL69HjphSyykpfCOusPB5VIhV/Eno2YzLd6NVg5bw6nqDfEHwJdCcginBuqhqZExUHTNhcYE
dU8fBmWu3eVj7cNJOdT5cKGv8akb/a7UO3A/Huk3inOQHJwJpMdLYoXeWfr5Nm549yx/+sDhcXWY
Ju2aBDZkm2vbfmiRfA1Nswkh29CjTR8qCzqLiHyxH8PpamcsqHYWnaSJsxAN3lA42aEIB+ZY1pvZ
YzzFKiWPNa4NXi3tdCtR54YT9b1XDqQn3Ak9xEU7QeoyuOpXY+nVUC5JCY3QKI/zlPBvQVGxgG7j
aiR6a9JfUhP/vzcDmJxzuA/YtLEgEeKQoi8y6D2ExuDtCvJvZ3dqDhiBL5Zkkjn5RSAKiJh5xx44
gSBZeTqIn1u9CMaHPNuJ7IfMLMPAmSM4TUb8k44FlDHd+sGHK3fjNABiAyl4Jy1CHnteMTqTOTAF
qZFTV1351dQlZ5pQMFe+0xJwp7H4rTIELloIetiMUdwljtPtO5JTMwyflQ8TXwMHYIFnMuLxVGDg
CLw6Sp7E+GPrSj/wj6CZjiQb510JYs391ff1cGrEVzI/NfNMosns0cC31GWCgdbHDcwtkBboqD4d
m0qyiId7iHTPBBT+MEWyG4xpUkyH1MFYDuuV0IIs3PfC09bSxsJVRR4D3RBleDH71YbN7n3sCi59
K/aomd2QrlF9byU44OgcrZg0k/1plJjNmQjojmAjbiD9THVzMu0Svd/8BSfFQ+u7sXJEDI2ZFls9
E2+mWsI0MhpJjOmelUoflvHA1A0ouIUbb61YPacqOjtQVC20anR5rs2MrkXmZK0SLwHEYcKOpOsI
nOOoJxZG4TQ18Ql5emWQ6AtqrhMsGnYEcQg8IMpwNCPmkHcbq2rfjVSeWmGAjrLmHz2BBYIS26yG
XfynCyHUjKN77JGJb1xh/OECHNYDliEGMPYrNMltSJ2/C1s733SamLY+YnUYh0hnLZMLECkKdsk1
mSM+iaioaGqstQyUMgxQX9QYYxvhoMvs4+xmhHa1PlmZnF8is3n0C2LfWDBeM7T+eMJefQLoKpN8
F0CRCXmYxqUU4w4B9dG0fbqodn9wpvhZI2CElCl6qqIONeY5dr5rwHGDxSpBviBTWmJqTKKCcouw
n7x/TmhboKD+k2veg9fqXGihPa4xs27iR5XXNSYzxT0yZQ95ml8mx9Q3DAssYUACsQBPt+05j+o3
f8pLbLyoAbohf65mcJZJnngBkAsEWlihNyOC2EHgWhPlTD0DCqaxaSYY7QYbSY3kS5VXFGvI6fW7
WE9ecaExnbCGzxDZBM41sBJTNzG6nqPXJLV/m/WEKXxpPYF3OSYFG7/KTPFotRK651ofh3rjEHVx
VtwBstG+VML6MIh3rSk4sDRmecG8Qe6V8wrAAxrDr0nXaxyPYc/iNx0ipV31Oq53oLyOc4oFhjIc
YK5gdoa7q9tphfcqoxGnpZ5/uBR6ZFyaW7MTlPAh7bJhdJ/nedgbIYE+ijsUDTOqF42sw7i01xJa
zbrLmZOWybjXE0iduPM40Ief0pbAq62233dZSdqq86ujgQsgBNLBJHY0Rd97o41PqW/+dpHm46SQ
67nkkBiHhOBWCVGAA31hL+bKlL4zAf0u6hWCvGq/mBkKzhtePOnboVPE8IljG9YkIYeyDCjza6+i
nRen03kIsanjV46IRWkfTZeeRm1nz6rbaq6GY5nVk6MqHD78+4csMY1TI5cjnlJYkcv2ufI514Mi
HwludPqN5aKljm0qfraqo678ESYDmmCAigDtChFoep/tnTb6E4r5gFBF7ChFWJZBVm+wH3GIaCFZ
63QTV0uHarARuvvA1xC/T6cR0nkZ9Qe8BDA24BXoBxfXZ1CkCPHI5XkJaWSuC5MwGTMer3CWngtw
lgdlEatM+MvFZvkesOlrNQQFERGQpjDL9mO5b1wfwFsOThpXUNAvN6nuh9mGnziFCWFYfhTTb8O0
5EX7NJE5byxC4M7QqGkmE0C6ASQTTOgY0KxA7YpEmzHduY5+F3FmB3MjvE1iVvGGntAjgEtv1xkE
ZorxaQZv80NfPKtxaSKzqI4khsRvURq9dTZIHuyXFEdGfdJGxuhFdQB6Qw3UALsL/fk+a1l1XE2c
uIl+nDLymItgh50KfVzVlnmnDbnchFHN0tCb75FBVNsxmnMbSClPJ1T1K1dQisyyugMwnNzVwj00
Ccghqvlhq4ReHNyaWMYEdC8w9ICDG/bsXBcn30wuk8x9UqCmxzHcoZ7TNqppdm7S9BxnwATGv0xI
Hat8E1cTb49BumepMRJq/T5orK5aZ5X9WvvD41Sq11oyzq6l+9ZVADi0+b6zQwv9UnvRJSWJnbcX
JHwnPbKummp4BwaxGlp573L7rxm43yVOD4XCqcPAW/qdSr2FHQlh5SQCe7RhQADVBwCKcR2B0Lhu
R0iyCtGaMAqig6NzObbPzAmStaf5eUDf/3E2rm2Df8w2UDzVLUw7e4J9lPBysNLvZ605ow8kz3Ls
Kbl8soAdt74L9UpenHx47Az4FWZJP5LJu6Hdj63/dKNj3WhZtG5pShexCyqyopvy95MdyWp1gzjI
FCWDpWwcVrmmVWyxlfUSmcyouggHnMKjykRmmNiNyiLobKLeWYW1hJBfKEezrx9vDyICPmJLSqfF
TH97cKHtBpKMEzRcegfBjAdF9oOYdVCOhUacV9e9o/QjFa0Q5nHIoEW2LWyZdmEaDO5LG0vmBFo2
f6DO3aRWJ/ZG6sPXGBsUaFZ5JnqhwTrAgwYI5O//sV0BKaAhRL4TnyN72BnrBBzagqCQglbm8n8h
XCZYJkPU7krDwQlDWFNEW+o43H7D/3xsdThfpiWPKcqFRYx1lxAOihWSzg+ZS+6SmVbgkkfjMbQY
21sveoMUG25oCU1JFR5uP7OwpOJr//vHx3TfVB76+xuqjZZ1gr+3mJttN4P9Wnz76oNBM7HOC8rt
9k3jiOJtNDWUBVbIAt0qAtSRb+REGwOeqTh/RALcR2ZAICGOAN+bTTcCYfy00ghqAwsB66bGxVHE
XIygpWFp3igM5uIv15eHFGjLcb67BcHldsivM4Maiyt4LT7YqB3toP3fLy7nd/6QDArJoMRxyQxs
QSvUrQX3oM35TRh2P4zL+fP2kLBVwHAmithcgHXYtQnHwsaH2vcOIzoa1KrF1KfoW+JZbo7j8pBq
CskM43IgIbAX8nYyjzga+tWgeeZH6sztwYvTPVpu5yjS6LMmIW1jFVy/BERsb4yV2wP97MDoBKXy
UIv1lOG/ThYUy+2Lt/+7EVgar2KS0voSNTZDT6lNbOJLb03046vKKkY59Qr7DTeAKcmE7l5K15po
pbUf7HEfrIDfBTG/roeIps8cCk8TuUAqMErpf6KST8/98JB5pzTUX+2MYAH6GnR59deZc+0KyerV
HK03wzRegQkpkJc9YaDuYxhj3ZlHGHNmd6Am/l3ilIt+RU73XueMQ62Mp4bGdi+04QEF5qvqhxVy
nRdohHSi+k+99/nZ0OUCrf4Stv2J+PJhbFwOmxXhqmiWDhjcThpNfiJeaZmbpgUypkXATmlGyLRi
1JdTMrIqwXMQ0zmFo7C9feo/D4p+FEOHTh6KqV3dPp+Jut7B8TjevvbPt8bZggC5PeXty3rXik0z
2m//fF/v9+jrb5+8fd+sHG+r1/alTHOmQqAQ99FkQcsqiMx1houdoXap/fg9ZIgXNHSb8mrSXgQV
AAwtn5j6Rg88zJzQP08N7B9sgPplDEksZi74oGHlCxsXtBFwA1UDXBgi/iD5EJMeEz7a1jIJc7Rt
lPqcYZdAW4svKY/RRh/XjI3bSjxxyxn6n66HVVuRe1+Mw8Ypm4vB4nF2xdEecA95qQwmv08erbxM
qOgpbooyTY7umJxGlY93juS2apbeXZQVzDGq9guMHdlpSD5rM9/TSDD3Wlk/c+xfoG/1znFIAHZa
fWuiUQ7yhaPtdsaTkdSklXcRRTdBzsKjxpjYrneWe2c1/n6UtbqOc0bsFPgFGZqHxpGCwAG/wcw6
7iVHFkpFFNcSkfmOTiRn/db4I8TIPQo8A19PD602ea/GJTXCnnHVRetpeNMNrz+KMiVwJmu30OK/
VeZdhKse2jq7um30A0VQP+lSC6LoXLGVQ/Eyd6BinUMC623QKX4ntWsdrz9wnH3J8Y8xG2ZQZ8A+
LJX3WpsW3PZlEKBKccfd8RL7Er2BAXsrtzzAXfIrUcM7qz2/YnmwLZOzhJTPNrG0wkHkxLx/BrNM
QCL3WTtU2MbrgZnLDJBZ+L+1H85Zwznx3GfDhQqMCFUEeCeecZwAq7AnggTbTK7dSPypyiHcqfkS
Es/hM2k7MsfMfUyGqgkXCvgTRjOGc6axM/I3y7W/RVHAdKUviF0VFP6ihW6Zxo6C12OF8aKlAnDR
MUTCoF5BY8mvtHqpcjmcW3ID7Bn6DCBnMiKxrRFZRMre2tbjq2YZv4Qlr0PUXxPEAHBju9VgyyXx
PGoQjdW0rlM4HPpGs5eT5qZO3RNJlPezxfAqRUliOh3nZHN8jgyGwEUjfzRrNukuaKcCNu3sdRfY
OB92SrkqreGaluKhcelVtM6jPvRvRIC8F1JehDPuE3r2TlIBqJzyX55Afzb31crSuC3gq5/Lovjk
r0/QMilRbia/qbXIeirkwZwA6juoykv3hySnc+cS4GPYvztG8izQn2OGoE05A7OT7joXebMmTBRr
vGueRT595cr7UyE0rxAS+E0Dtr41rpb6QQPz1QOmN5/bTiW0d1goMdZ/T7rLuy9/j/D1mSc5wzoa
kzuZWx/wT2kFmMwsVP86+ebImShBLIDhsCH2Z6qxLiJw/+C6jDeJLmiyl9bdFOmvrefKIEEnTB9e
x0LK86AXaSjqI/D6Y3qyvIbQQFwPimkirROI5+SFrNDqLDJAkNiuTgw3xEOG7CjrzflsCSKfSl54
qvQq0O3hOanbalfgo3Xz+iQ70ioyvWD0/xZ7xE/B/l/lBlZ/0Yf+qRnNddoQwaE5oMusemcUJm3Q
mh4FGnKjIANpMMY7q3fpgoHUmrp01zf12R0ZbHC4vpeRya5+Xy22Ibt+aWjyupFzxljIBbOsWaYD
RTqUB10SvclMitaa/T3oyHBMAJCTZxD9EnXUvnr37KnkcVCkwdJ5HSvGJx3gskKj9YuTh9WKCzAx
KGD5xfZa4+25Sxed8AHrJ9kg2mfoe4+8wxOVCHt7f50ILZly3J6TG3QSEl/X3ndpeCwjZw8XkAMD
yQb58EqDyRL6H8TPBWyIrS/Sx7LEPN8C3R+A7flGduzj/NxkDEA0/jy9g/7RoIFlxN8IQ9LMerAW
WgNwqi8DhOY67qGKysHaKggRkeb0RGPEYLisEpWrQkryGaGlW+Gq/jUPer8xeB3k9A5SuzohBHl9
RlDDvLKzvmhNnGYHi5IdVt9tO77Z9HWSShHGMUFZQ4bWuCGzK+HstFa9yth9YWpBEw1rO+FGRLaU
0Np6w3vAZ7nr6o9QD8c1p6w7PdcuiTF/e/AGx4hRKJNCBHGbsHXgcYTFK7Rj3BV+9b2wPHGek5yE
IWjbe6GxVTT215PP8dRW7wyTyFpP4ANgVcDm1ffo2uDaYOsglsnsfyDulah55mvjkt0Rylwns1On
WV780WmLsrn2D1ETclOiJpiSessx+XlW31qM7YgUI66Wtj0Z4DRWTO7pH+VPeUPUVVEjaitlBjUL
qn6S959TJOILpLO3qDAAQyrdv4/opq6YJX8ZDAX2uJ+gQeRlfpCsJbbGIAJhQh5oON2CGXwy/XBj
Rg1KC3Q2rXM502eFmVAHUO5gjCOj16vwGHnOnTe69lM9PVlQSXyIOafMQI3nhG3CnMLd8Fui+1na
S51wv0OKmlM9E9FEdLG26cJhN3cE/lgcxDYiJacos4A7hhXy9dLlfKnrurGkGPxJjWGf+cie4jRn
fTXNKhBoGVdzg7QKLxy8Y0iR29Gr6rVj+M+hl1VPbZLSQrFVD0TZgw/fdTSg2zQ+Fc70UDPPO/t2
K85uXJtbvCWQ2WunPBs5ycyRYV58M/uKejGfQee3h5GZ2OCLGnQKD14Zt5vR4M+Ld889movvZBqz
UznSIochUJxiiwNimi6dJdSSxyaDJ7fYMKcsN/b0z+7dBPXc7YEkPYrZPMhrByaAI6ZjrCw0QbT1
I3dwKK3ZRA27g0SaKvpjbCV3twdjQrmn+SjN7fnqMbh3V/6wuBIRfa6M1j+HWYhWxB1xFia53Peo
fs26tM8jm+G6wk+8sstxWo+d0p+oVfsncaikPj95S3AKKXDmye1KcxW2TL96yCvPrTHm8EJmqsQk
MXdewiUXtY72YJUvUVeK6+0DNyI/z1hm+CXJ373tDKSScXsFtomiO1VqvpOzZF91qWYq3WKna3l7
XLOwz7KHLmS38c4yG/eczTirjCbeu0zo4CuTeahLxD8itO58QfA8ulONCCBsERmd4LUNvmwzD2a7
M02Oe20yw5DqGzjrvsZwPW95NggNNoDmjZp0ei6tfzd6u8GqpieeJYDdsCfCmkl3UhuB3S+RRgU0
ahcy5M7ckb9mnKOJLU6ZKWJGk2z1NAUfxpyEI4OcD9ADddD61kHzsRhJyglQkMmpGwmSb0hl9OvH
drYkjUBjKxefJSY6hhizdhkbpws8UBOsWyjvkMe0AbcZULA23GskmXCR1hOC0Q05bRh7Ff+YqLmt
y1u2q1wa8VpFX1Gp1guGHvUF4gFMlNAEYgSVylLUiuIYZfa17JODQeOPCkpTuJde4RCyyi2G3q4i
1AD2OjhaTn6D1eHPYwPd2F6yMexoOmA/uERjLS4yAbU9t819NdvnWeXFdhTNRwrYCBwyccbcp120
yFvKjANBzhuBXoeja5iesgLzMUVgvvJGVpi5+7Kn6W7ui6cSuhEzzzFcgar1AkkNZ5VsmwWmFtIY
Ng6c3o2XT2A9e/tPGgIIbenmIXEa70QSnpb/ZofdNxEDhn6/fpOIxBhrymbITl5oPpOZN917A1mO
Peu/VXkkXMsPQv4eS6WtRiMKEbKkKLymbCHBS3qepRfEMUu1XdpmgABqrU0F0cttZwe9F31lCfAy
35poDUzlfEni76xw/AOHfRqorlIsUlO1swtkmLDO4rXmOpe0AIojGizZkU8TrEmPNF5hIVsJmLWQ
GY8T6szI3DdcMsm1jYb3GiITgX3dvog4sM1DcvYTYiX63D5NY7dYpsEr+JRMrtGW+yi1IqqZVu6t
kZN1kuvYIXOS2OohPFrAA1C0ZO2jZcBRsIml8yU1OIrrkdHqKUzktXN67RAyk24joimY6eNTksZJ
JaMXAA9HgEXYBYAIhkdc4/qms2gNz35an6bW2NYFG8Y0egfZVc1Bx3yVQK3buP1MFE12lWT67Asf
kh7zjvhcOJW2Skdxz374oo/VB7eQvqAzINDPjX8QRrRC3Kndm2b5ajKF2rld+wUrBGy/Ez+iKl7c
JuN5SuyL2wGWibFUrVQxvDZps5rdAdUJM4/RpTnrEmkky7ZfuwkTknn+VYPIpa3onJWOfcCuOFGZ
Hfc3U+QQKyXJwwIUuC2rq0Ps91h3mH9Ehfu8sA/djJQmeiiq3sY/7py86n9ydybLcWNZtv2VZzlH
PDQXnVllDtwB7+nsqWYCIyUKfXfR4+trAYoKKZRpkZXTmri5U6S8Ay7OPWfvtSFLIFpmKmF+yFBE
GGYPM1H2GLoL8abNmrIrUoceOhMJPx4hc7nt22qNXz+xvGh7P41vSd9pggZb6PxcmQdVpWtXOfa5
4aMFe1I2XikoEeH4hJuUygqFOe5PFCL0gWlSOCK5NK5533fEAK0e4NXspw6tebY4wLeBOXYb4Gzz
AQzGeK2AaS2mY9lKFJounlYwBYi9C2qQPmpQQEW1y5dOzpbZIkTQnb09WO4eGwZVQeJcNaMpPbcG
ByaK5MaGuNnVBHpUhLVsXcRxN6XbGPwteIG23q3WTDVU3sIpf2Kvz8xsjg7MXs6pllJs4qYp07do
CNUDkbkPgNE0PzXjt0IgYkXSQuLL4rXXerEbwECyNCBhCjgDwEWz75zbYh/5rA4R5CRQAhjAMWki
01OEiWfhs1EN2LyRjfrllG6oAwlTKjDPhfanjGbclh3mUyL4LzOj6rdhTUiPwSeOLuqUY7TaNDhg
OwvNbJw9iXrkqVOsxvRMDqLq7whha2Dq8+cgpQ0oyZXfuEG3WX/TTtnQrktqatb5NhTBp6QPnsJ2
YqVjhoR8jd0ucQ3e4CrfjL53yQooyAaamdCkGKgl1hB0VmBaFHpX+lfW08XClt5pFb04fSiMjebw
HGmdeFGEFGLQSy9O+ktsGq82ccNU1fJaRlTUaoVNV2edj5gfI2fkXDBvlUHwJenmQ81BMvGqnEZ5
GuFhg12ZPrUdezGrYuqjxHzZolL9aEoojBRUZk3jLZ8Mw0jSsRyKO5iahCGg8KDBubcRFxrwrL1O
i97W68lc28csBO6Y3PW6+SWq2DpULn+ytu+kgSaIXx2pJcei/xjNfHdaqSg4NQvs0IhQYr6+q57c
Cs0o9lY15ucE5vRBYiBounbc5RGbXEennHeyQSHNsB1PgyYOtape5wZOsay79qZk5p4zMz3aaTEe
lxrYyoihzAwWzXgSxIUM4q6njFRHXWL4y3zF0Pu7tF0mPLPHrK3wBkj9h6KzPjWhzM7rjdJ3n6NI
CckTIhgtK+MLyQTqAplGXq2xCTkXs/0hGhTks+ak30wjmWzBjBOcdfSBYXu/n3X1oTJBXbOWmGej
C86IUaiHxsar2OIfaqf+7GYaGZyNdh91HKLtBFLP4iK5HFTqQnSIOvFRWTCCCYTsrUZ77WROONNE
cJoFTVDe5WV0jwx73P2y55/G1t4gcFKPrXMgM8jd0+S3NmgRGNzVkNEHVR6nFMfTKrvVut7YAqr6
ziagMOg3LmXCsOzUdEK5/IYBTFsy+uNEDI+lGn9MepSgqY2bgfrx3kyrqw14LCPJQuLuaXIbtamM
OZYG5VpSySBxoGjKrPRRtGaBDOcdh53jWaQWcDUc8XuhHeK1VdO2lLVfD9ZLS74E2yDKpRB1T9HU
L5LKeFuPrEHrQkR7hZAE13A3VcPlOIBMx8n+NhfLbrSz2fvH8W1bc/bbzCWY3VPc1pt6jNncgiMl
Go8+jd1DrM1vcxVkCWiv+qBCiaBSRC9CkNGeKTD1nstq3DX9B03BcB1Qlgm4MJT6jIzbishMecL1
gtq256K6fk6W9VEZ0KYJkgpHHcfQ+oIr8IKbkGpLHcLnmULQo3TlWg8DRctJdmGITuZCx7BO196n
KRqJC2CBIHnE7zvEEs4QULSSwIFoDKpIx7kaqyb2xCKhZ8CCpWssNSlyHyj5HVUPQ4eoYmZqH8uU
MV5cRSdpE7bBCd422VtecDQhpEXsrSmePi22c6d/DLX2ZeKwwqMESeX3Q1CVDL0TPN+h6J40r09Z
sdKJ9bGA3lZfU3fi+ugcY410SJ1CuBgwokGFoCzhl8rW3k+5ydY3kGT9pOq7ioGdbpnjqZIlH6Qi
2aibxhpuaF1PWxsczDZG+WmGiEzQBzSbpe0Nxd4PtfyBffxVCTEI2hqCuWW96knDRBSBZp+VvJnY
8KX8upCUfBhEFh5a8uY2083aUsdGYmyAVWOlECUtuGTyFGFd7KVPydI+74JqoVyk+R18fpLseXYl
f2s1QItRwLuBMujPpELVYj7kQRN5Ju3zjbJ8j9/XxI50JS0ddu6QvEFLj7a1gVkm0yD29sY5SxBQ
mINLEhhnuzPdsieJrjVTqE1O3/ZD30c1bpEyBIkXTh9yPIfq4CztjO49pqFzqEdTvSMY430cH0O3
1D/TqEDxXMzzJRYWyXjGLEmQhZSm0KAqVTU7lQQfx6bekVzTH/OezZ+rCf2mp8bJMwLa+3IK9q7l
cp4EEFIK5Jto+zmcK5AHm9rO+A+HzCN0AZicUryZhQbAI+N8XI4QqXVfWnd61vXiBqbAdSjBgQSy
h4THdZcgyiO9bzY5HTF7NJQ9Mi2SjanWLFJUieqyEoxuymWWRcUgS49TijNOhM7nuZtgU+NztkT6
YVkPOU9QHdh+FcVvkR08lWl9X8ziYztFX7PMOkRDwaqWmOSeOOYW0UzPV2o/1pTXBlDOrREvnf2M
chcYYcNqwBM1JY292VyskGRvhFW0xerL4V1RduC7bTfzRPNNZUV2Mxl7mX1YL9gBe1tVP2OaS4ig
MTMvYeDRJef+rEvnrVKdYypc3IE6/NMYe1ZbfQkah2OWg0vtzKfRYU4u8i1+5sLNCR+uWaInRMBz
wcXX6Tm0BYMULn7Jm4WZehPO7mE5d0lXmHc5L2ck8W1sWe6kStiPorTXTqVW7JZygvS4nahxKzvl
bVBxMqgFbmnCjTmnxJVQ1WazvnJo13BqrOm2dpTHrgcl2I/Y36giqtm96os3mHg0FJA29s0WcF8f
4bUa7WudcvivIKr1dAkTd4NB4kZBO01vke83xITQdQlw7YpliWRLH8PGi7X8mPNh3PTSgDPKVaXE
X+uR9VCXpGZOk7gqdcanIGzJAqYG32IxFyQRiCshiku4ee6Q0IdUCMmQDGq+ScHEdLoRQ9B563Mt
v9uwwIFH2pRhBTNn2e5UJMERY86Z1MU3OKKWLj0Xnaho0o1jEMaj0w4pFKYlFott1XFQOHiaMosY
LaqlZeOVvekAEmXqYB9bOFlJXBwym45iEC4CO4u3PbvJ5E/52XTgU0XL3j5X5pu0NL+YFTuVIOf6
HNGCtqPKBbirWj6Vz0vvBr4i2dxx9BO/gmVgteYCKGaATjyg5Y6FH6Thpm7YiucZJYLtEDwN/Ijh
DoYMZTAea92MN8jbLGowubQroP4rbAWWyyYHR4knfd5j0VD8ucZ9luLaKOrPJd+cn6Tuc4OxRouV
+7gBoBRDGmQH0rFlhLwVSKHutTrmjTbNoxi6l3bZZWXSPre9AXKWEIGdozIuj4a7BG+3l83x26Bz
0gOj33fuzI4tpaytcXFgQJKHEIk/GssZScns0jJejkeAkcZGKXvBq/22rt146Wg0aCjYx/LQt8VE
3chXNhrGo1NXydWexHuWv4ExGz8yBlUn+4KLDiF+hqYXJ/PRSGNSsjSZ4n4WANrtpNoia0hvE3oP
2yypaMJYNuii3GUGXjqPjHO2xRDpHv8FWS2LKBH3ncYZdBRJ5g/u+Jx2U+QRoYcIZ2oY8attvKV5
OHhIenx10IIbZWbF0u3pyTHQRHHy49boGa3U7nzom+YOXvB0TmyEbJNJNnQ81Ds53TZ0vGZ0S4DY
SfjS5LHCloMOx9r3Ia7BuYKnATNCI6YHq6kLTdHouMaGFECYG8qtExXzbqzbO7BHmFqmNHvQDJQ3
Jcs3RpoeUR+I5puGHfzWoIlXKGpxN7JbfJgRcHboSb4jff7/nxgFzT/+i8dfSmxpcRi1vzz8x/69
vL7m781/LX/1x2/9488P+aPf/1PvtX390wOfFKx2uu/e5fTw3rBhX58ORMLym//bf/x/7+v/8jRV
73//2yvhcWwrmlYy0PiZba4JQmp+8uwvz/D7Xy5v4e9/oyf2Z57g9z/4nSfoqr+B6rNhSYmFW/4H
S9D6zSJuFdKgrUFpsxZKW1HiDvj734Txm6lamgP+AnoMfwfH5HeWoFB/Myx7QTxYwJAWOuF/xBK0
3QWJ8hNaQHUNgyrEgifoqjqk5IWG8BOlZgJH2hd27JxqI/3AuHDTysj00StxtQCIh2j2xdEnAgKU
5tLEc3OOUCRuwZW/KokR+wrSf9CA5Q0nen+pnM9RPQ1HgyElwsF4ZrdbZd8mAi4O0+R+He3PrVS0
s8jsLc0LGJxprD+hKvDHyjHOlSovcT+p1254DqSaHvMiRSM0ZE+6qhr3EwYIpQHhUw34ZUAdQAxV
hr1VBDjQBueR3g7DuJbyJs33eiidSygxJMl+PJpVGu5IsMJ/ilWWBA7DV0o7h+Bk0/dKbdTrmfUh
chP1ttTp42UQUqsknJmwa15iBXSYKmHc14X1blsZUtGof6cMzfwZE2TstuNROM1zPc7hzs4a3IcB
SBRRGspZiAkdTvtpiA3lGneSiD+YRCaD86DQWDNQtVaGuNHp/r8ZrnUuATOH5TzdM5zC1tlxBTMy
iE95OjNOAqAdTM5Ja3uVlDYIJJDjj6x4mZdhpSdP7XaYQbsS2Vm7RD72zDyMyYzPsmIHRo42Q9Vq
ms+MMPGTHaeWXUitNfvRpD9jQzeOI9+lQUKXenqzlEy/0MBWfYz2wYbgjqvoO20PKGA7yuKzkM0z
Gs2OMY/YUznley0wv9LP4NqQWQ3Ja0lGtN1kMwK0ifYaUovtxl1LD+vUWcbga/NDl2v1qaEAgFyO
zNxJ9llsnxn1M1BjCsywxbfbHniXEN8MozjDnmnPBfpAvGpMPwZnZ70QQhmiJMWyQnMTqiGIrwH4
kdTVk+hTBLWheRVmme/Y1YC4Ld8VXh6IcfC66ZgrezVZ8gYHYjPmiX4r2aQa+GRGetp5qNFpNnaI
YtWQBdT7bMmMbwwIBea27+2vRWkmvi2Au6lh8FWz4uFgpI3YpnAJPC4xsUe4RrsFUnZvgure9kO9
7F1MbedY/WeCQInWEu1NGs7lOSB80SiH9pgrJbqn0D3PuuUjZ3PKMvgAPqYKG+QCycHoXU+LIFek
HGDEkAiKG+ejiVzhPFFb9EvwdK5X91L2xk1fDv0l0bhsjtlNBM3NR2fAPFXBzNMgs6lsIc8WjuQz
Z9zIXk0956LqjpUrCxyi8YcOrR07M2KGIpDGF7X8ooxMFnDafQonkiNtZ/FxSPKSuKiz/TWvqh7g
8asS8p8X0egwfTKc3NlnrTZsFVO5HXJhc2oTm0kkUhIBTKYuoMJ8LJY6kcE9ImvLGmggWwQaUmdi
DCJl12nt3dK9d4Hfb9uJFgndSmYS2RtQerEnN5bqZMhCosnSjy1dzsDuryHK/e30Gekv8SAFc6jI
eZADC5cG/BsNhEq3Mz6b+Iw2dcBRA9Ncoxd1GBIKUYQQXq7rma+WzT1ChG8CXIWT5ucwRq7vUjrG
pvruWOHRKukx6EEVeEurAEX1F163g3uIeVsZLyU8BYFDnUP6eckAY96WwzSC6miifRt/Gi1jkwaQ
JJp8aTDMjj+qqH9YtCn8WwQSGdjDrCU3XDZ0Qh5kSTrpHHQoWpj9XXFP1QtNgh6+XmW39I77XWda
X3p6hNtMS5ChW3WxM+mCb6a0049IOedlLxURcXrHhBUIS5aSJTCE+6K1ai83ne1gKUuQ6q0FfRXh
pYaBsQzVLeDCxJ+UaEd6e7Bt84/VLNMdFyrs6lS9G5U5mKjnS6MXA/X+PKNM+GqGFqakFCGiHoa7
XNB5nCz52Ro5fsTIu6xb9N0NLbP8nfy4bJ8Wcj7KNvdSlXY+rcCLGxuD18XFl3J0L2pgp9eUhgCd
8Vbx1B49YdAd44iXXPZYVykS3SMDGWIldLPadcr77BJ9HqP9InhDlTAr31ObrfY0uux3YiN84Zq7
a8f4joEEoRitBkp7mi5JErEmFfmbsJRnRQ3OGj0MROlsPEN2iK1CTODY+QotM6kRhJgxsfcLVz9H
WRM+unn/UPeFuZtHQ/rUfCkNG2TfY9TbjMYQzpGYsHNKOnh2o+q3hJOitjGc4NQlrb1tdHtEEEZw
XFMBbgoaSPeY4smK1ek6UgESK2wXjV8yHQ5S2TIBry8ae0mfRgBUxMSe7lI6eRzs0CPiZL60JbV9
ENruyRGAU1KJO3GsTMPT2cHSZlOAs7q1vo/0FsASUQhxd1QWr7jqOpBGml5Cyenk1m0ShIVkvROY
OF8NC152b+W6V5GcFQcD1wRnrHaukj07k5Phkq2fCQjUPCfErWj3NLObaey9Tl22MDrNhnbmc5Oz
lm7MvsyuopxYfAmXHiyJj6O65FbIRl1K2g16c7EaThOQ3sntkLUMTI3rXLnDSVdoLEbxGtMX+np8
6GHxLKF7mj+66Fi5stenkTaGQFLNFZ0oU1gM3pgMFlfkmWjWMrqPETN5jWC2r9T12W4BwdR0wohi
I21W2u6ejt5eWToc1OIcuUnVHs2ICzB6CyYXEBakM6AU0p0bZq36QT4SegcQxKD/P8XhU8AGD4Dm
XNORpQU5ROxgaHVxySXf0rS0C+KYgpC2xMRY0Qu++l1dKeMlN8H0ZvguOvaMvkUzdnmV+W0TUwa4
qcnAYB+GmfLoxFF4VFuHRiRUFTzVc3bpmmk/1WEIRxIvZc14lwVIy6HLQolzsizpHlt6QzZ74gPJ
riSH9ZmUdC9IPg4qq/Fwu80orKv61Ennq04rmj7ocZWQrz9d760ychtzm40p3afJ/bhmtTsdWdF1
aQ8cZYoFDANppRnhKck5zE5WZXxO0omgHMbwG4MOnGQRO6itejBVujzrDaxijV25+5rmQ+OHZv9F
mcG5b6kNypNK+pyvZxCcxJIhl5tzdwhMOtCjVnkiCjPAKS7Tyy4toCQ61f67RaAWLfLE1OY6kCJA
3hL7zWBcmXytbd9aanBmMqXy/UWOBF1yOpI8QQqGOI0dvP6xT9UNDnx4HbsgbNRTqMjnIG3Jfl5i
26CZVifNbS4ksBC1uTwKK+dCLwFTMYFZ30Xh671VI77e+3GDHp0PI3YPHfST03rT/HFv0g3lCECK
wWN8jhwC6Ur3ATJPQtIyVIie9aToGM6ZBRLnIkFRUJrIFtljWzs4BXfryx1sA7JAGh5WUX8W4lVY
b74L+388tkKsD2FgfViV7cQpYN2ukOgeguW0H2OmApK9DNdW2R+JvZb71astgKngLFuM37TwaaCi
hwO/zPGmah80MgyOjpbzX/Uafd31bmbScKnnml758rWmSwKgY3Yo7L/frj/QRHk3WyruQH38FNZw
ujk+Sf1a7v24IcuEuDudD0aojHz0ucTsNkDEWGT/Rk/onLncrA/llL4zLcP09seP0gqIgXA76qwl
0HH9LMzV77B+Vo1uXkxyzXb6E4mE8ykyJSKMGSM3YEZcI3Alz+tNs9xDk1kza8VATIpFqgo8YktY
RVnU/WlEeUIclEXgtN0T3/o/N3QRSLHP7HJHiPZzrlQKmb+RArpmOeZizs+aJuUaJ7/eOL0Nl8Zq
3oGyEio+D/UMNMI+KNQd330iq23E+cNAwrgac5Q664JmIfLJxaqx3ixTRM13SAilcGTt6xrSaEsX
OkTNOyXl6RpICelBzMiVgkY+IEmAqb78Y28H88mox2jb0j6lTTtjAgFGhkqizCnIl9XDWpwncnm2
9Z42OeAb1sd9G77EzoCEYfmO1u9i/aL6FCOnVdiPjZHQ5EW7UJ9qy93ZsWbt12/ml+O3GSB9VnT2
mBWj319/xWbCSdl8xH+OsuO7T2PNrBRT3RwkBcH3D4Tr+M+fF3Hb+NTzBJE/24nvH8H6Ltf3K5bg
0R/vnGW7QAEGIH+CJdLDXo2wP5MxR19vLMTBbrV7jR2xLZzcM3VJ7U3CDN+BYLAYbh29t/y2TXYT
OYpK0YGJZm5N75EWmeu07yrfitOQXJ4N00eZAupAaepuigL1TSpdwANTm978uBldqeHBis8NvnVX
ZB1hHPSQZXlQ7XLEymc+9JETeZ17Uyv1VScrXVrs3dA4eTWm8DDBc6voFmYh8VC25SMYTK6YHXsx
esU2xvKNlqe72S1uxv6GONYvmq29qCFNuUwBXTUM8YdcfUkifMukD3wM++KjbgcWs0JOAS1PrhII
/6EU470qt2ZZJ7thzC9xSHxwrupobHvjQ9ew88RtxNLeNLvOphmrziaiGuANTOUofWycuJVenaGG
3LSkdx0AeD/XGlOtpVBVRaptidO0jxo5P5tQbY9MvYq9ZuiMS8c7N3eeEgPIEY2Is/Om0CegR4s7
sXOGB5O5zTAh6W+EAPTwZdTvnfmBpKt4F0T4ueo8vUTm+MaGJN/GinJVuhDDj8hp+wt2644D/QuY
wMYKAIOHwIcypM9JaN4WGVLnFGt8DCZ0ilhAs/C1wQCLkx6HCuPYi2PitxztHttD9eDII5KIPZjH
YosAoOTjau9SG2k1I1IMK3nmB0N+05V1R9XX36gjFELkymCubyaKjFZKTgltQqclvYiaGTtl9exk
XOugoWyIKyaYMY2PM2p8DwufSF8bs39qLOdzz4cwRzUUvAF1DalwjxIqvZOrD3WGCdiYDL+S85dU
Z0/dJ+SIJQiVRWAzOsBwIzPyw8MsfulGw8Mp+TwFjNdCF4Vobr5LaUgG4jUctIiRT9Pd5VXvR/BR
xXhu3QQndPaNPnOBfNCNPDTSqT6al5p+a4NZE2CS2NJ8tv3EtPkg1eYhrxRrMx30hE41rb+3WccW
6k7welLrJptEt3HS4kKS5cEgRh238jkV3S4lchwV4/iFWArU7/IZX+ljqrmfXKsLmHRreIQJMkfH
WG6q2rmDrrcv1Ow6pAMjUqyZ0lqcffkDrxK9qDvRMk4gKURsvLDn7EajmL1JhaUH/ZegNa5tdjx7
S9BmONyNGcPGMfWRw/SQiNCh21DFJMP7HuOjMG0IVu5dPJLQOsHTNHH40Gz/CJEy2AxNemx1sEe5
AxNslqEN7yBl0BTXMfp45ZNEieeBGOBScOzY9NhlY+8CB/9mVOOU0jsWP6XzTR1PcQsZ1MNAw/g0
a++6xnG2jJmjlAkTkejKTsnis1VoT41TILupGftFSe4R6ulsDdlLnh4W50hbTub9cGYKPXkkUh0m
s442jWhRigwqrvBeI0Sp+JbVDJl7q/pIADz0vt71S017bye3gQjZXxmzoP4lt4+ph5vhg3btbdjX
HqaOaZvGD0C1pjM+/HgT9nsDJimjmMhleEFqoG0rp2SolYuqh5dIRWMYDlC5EJKDV5bGvjHtBzeS
2Rbnd+/Z0EKAK9m7ZLK+UVmEvgEVfss5iq1Hg8X4MjXg1ltrvmgivhCTR2Vtdd+MjgAtt6YhIY3X
0SRsdJbqJ+ymxEzP4ozQAGJFjeTQiZh3GV8FUxF/TkCsOiHsJALDR+BHseHcmOjvMWRxIs8WMOqE
IRIyUsbJCGztoHgGhXvXFHRjc3Bte7UV2gmP6wtXDbBhAY3Aqbg0IdG34EUJwFEfXMARlmoUN7pp
oiayFevaZuYtfNmYxbnG2oWPTmKT71N0G3lEW6DNGbMGzrcE+IvPNoQgPSXuvMQm1D43NT8yq48N
HesLyxpxBnybZii/0faYdhKdmyHS6qAGwSN5hh1YqfpblA3Y6QIun7l8R9ANonT45iTkCCjFBT1q
64ciu4+jPvVSUpU2Zq5eWtndijr7yiXm0rCQ7XLqQCtuP3a9884lnWkjYk5cyeKk5XgiEtjo1uQP
M55wa+DamFCTdeC59MZZYmt2CfQe3jFtEFMwslPSkYZXgkKlnCVtSQQ8OfwXx73TetAmpsIqQ1WL
X0cdsJwKJ6YeVd7sDvp0NeHQUq2O9SB+kKmZX8mr6vFpQLrulnwonglM5V3GxhqebFWhHRgMD+Wg
7G5K7AiaEJ/lSOqW2XfDvswR/s3v0uGUzzUMGZg0NobWmgBa8Pm3Pdhb+ufboelOUMI/lepCGiAj
vTa3UT8UtwaRjveByRQ+zOPZN8ZQJVt8dDbCuBXdjMajtnnDek52hJbtet16aJIKb7eTJlDED4aB
7UuxnDc4BzcKuzDPEnm1KcRTkZJXWSSpTbOUBS3s+jv0zttOVochDhLwuCNOn17cGBzVMeHSczJM
F0EgKpcvHTYSPDh4QGOTnWNWCfSw4OS0rMZzVIYfYhzrbSPONLxBb6OcM7UH4GMCyqiR2TvTHr6k
RvpUdjdN4ZiQ9uDZgMIl5Ycw6YUAi0CO2LEYRFeBTSUOlPhu6vejNqsn2mQAqlQX4JtpuqgSrPs4
1u+ifOq8THxI6W9v1pDg9cbuLcQcJB1qRfUkWNgGb7BR+dqtTseL5lDVhaVPLzjeJzLwpzjl4h9+
y8egOgcDg08iR8k26qxlMRwPipHdcJmDXNi5i+nfIjeseEz6t7g9B3pt+i0l0YZ8TxPhivEsWwTT
1YSl2E5f3YCJNLMIeZiy/tOsjW/UTb4WZp8XbeiQZs59kJSe0VO3yPjeyHg92Ke+jpE40qm8KLkj
/NyG+xmIV9OcqlNbVBYb5eOssr2K2+y9E/ZDiQp10zYgzo3krdLF20zHw6tapWUtYqvZcdQ5jnKj
x4AO2zLAIwUAcct3wjKcolS0Q6p3pbP4OhFtK8iEh0lzNrRMH8DwJFtZ5/AeDL/V3GNgQSrSM0Sm
87y0kob8RWrY9jvoCDQzjaNlICHPzA59c2GdIBHd2gSe+bmT4CvIXctrYsC8bZbu1FQWXBjRh9p9
RoUi0/oSWS5qR9DDNFSaXWy+Fn1fQNX4Uldt4Ll8j3kV6QB4tdGvVPd14XokBN0hzKTrhN9QxUvu
LA3zTpvQ+FyHmaaFK0ukJDYcBGWC0Yry9dROGWrZKqwwiy6PVWhetJq65vSSNVZ7kmsfgdin7rQ+
/nGDrorlAhHcFiYjFjKt2kfagEqNxr8HR6k5KSr/Ybzu2RyOtyhOTnJ5omIs7pmJjDsKHp5h+dGP
m34YSLK2wdKUy5Mmo5k1h15IWCzJTTLnnxxaGX6Vud3JsTM2mXjIT0VblLAanNncJnHPdaVMgfq0
YYjGmqnDaVhueAGXWQuL/fpz1fqU6GI6xosp31hc+k5HIThPpuYNq2u9bkj6apmMrA9tzORbpays
pVkGeGBpckRqnVeHinImRCVwZNyFCL6YB89eGiLmckPn5uebrCUZctZnDbcDe3qx7OQJ/HvQWgL0
UkS5ZGTInTkGw2m9qatihI6d8rYswu6XjXOyQBmi5Wa99+NnpTrctSAPyHjQaMovO/AwmPqTa2ku
zIjl8Y8fYgH1iBLQQMwMfLVz68vUqg6KyeZoxrrH1R2sgifNhFG6xF8PwLQ91QUC86DG609ki6nj
RSx9JeHvgIk0pwpz1Gm9J5aH673lN2od0z+2ZuE1rZCQE3D72MnJbDsEskaXOCdVh+OTWFJsKdj0
U27p+qla7vVJHR5tJp89asxTkA4CWgf64p0t09v1Z0nIyrne08aFMwWTmtFP964ZxugXZk01oUTa
SQS9dkzrt/XB+mPR4osihWTTqoV6Wm/kH/d+eUjB2/goo0I0R7wqheBEDllPa3jDalca32/WH09t
GxzH8h7Xk4nui/zkfZUlV01EPCTDRT+trzilSEChSV5YtbxGnMfayVpu1ofrjYWgyavlQ1pxJc4z
viaMqOvz//QilpdD7KKd47Pidaz/MnEg4NXgDB9SsO0OSm956/YTYKGIbAETcFOtfshDNiuwi5Bg
RljkEzIkzckmixMN1QEUkCErcZ1z3Bz5kvymoAxF199eNJ08IaJQX9Mxe6MGQn06DZtJzy1PK+N3
0yyey5ajJAV4h+8B6FAKDczCFbGZUz6usSjPlPnsJYhw2MJGyLHmTPXOmMS5ZUfTjoW5T3v+O6lE
3jfVG9lvkvKJs0eX4Zmmr+QnRxlrz6XWvwNwXXByyMHCROFTsCFoUSl6ssct1FroY3r1kRgrXPlo
c7/HKfxf1XroKmqIv9J63Lw2zeuXqGve27b5WSXy+1/+Lvqw3N8YKDna7yIN/Yfuw17FHRZSEBLq
hM5v/NB96L85JI/ZjuVYJsM9g3/6H92H9hsKNNdVbcewkGCq/5Hu49eIEMfRbPSWhqmZwtFIc/mz
6AMvk6WklULFLodrKTCqSoqRqDJg1kJjjh11+DdpSP/qGRFpCFIsLIL5jF+eMStEQd6JRgUJ09Gg
EnSqZ92CRAW7Ywi4TP70ndx916/8HIH4S4ybWN4gT0TyoLB1IZwlwegnVUvYKsEsK7YkVL4iK4st
lLmXak5frXp++Y+fyjEcXYDns3h3+iKw+empSJKGvS0pcKYm/ZZm6TcK0m8xsc9p+PbXz7S86J+k
Osub4plMwvgQ5YNx/eUzbK2ITENzrA6BMri+63AtbiLEGCmX23/z+Wkc8//0XFz0hMOcw3a0XwO2
QqTMoox4V3i+9W1vqC9OLb3Ksc4j3Sms/3jjS+eoyRbGOkuT3dtXI6z9GaXvX7/rXzOdlnfNxczV
+Ta1RQz158/X7kFot+5QHVyuaWoa4ACbHiYY/MwNXsZqfGiE/Q474t99Av/iEHIsw7KIPdQtl3L9
z8+raGaJeY08E01JjwmNQ93u4egMDzW534jRYzLmLkkxvyQOUtNSiV8lMVLVBJgrFritRggaiZU+
/fWn8U/ZOevHIQx4ouT0kQz3y0FgybLTs6ioDq1owPNk5sGyeTZan/TxSI3q1JtOokBtkyBbwuIA
bGT3U0oXssL+69ALnsh8HqwQRdsfMbr/4oz7l1+TaRO/a2EAY3n588c1d0lHPg+1ntLV8lD1GJOW
qeY00SIbBGeE3QI3aD9VOl6Lv35q7ZdszfXEsH567uXffzoFHcLSeqXLqsNoGrd0elBb44/EUUHY
mBxfRpUGEozKw2BZb3H8XMig/TdHy788WH56Bb98K0Oa07MqeAVzpNMCtscXsDavM+z0bcKS8Nfv
V1e1f/60XYe3zXGJok/X7V8OzjJAoZGXFeA+tdrZtX22yvTbADh4M6m9hr4732Oh6rP4uWuRFU0R
O7xsaWlL4wAlLt2gBz87/A3R0iTKcOwYisto3N1VjfpSQUB2U8QzavcgjO6hTHajWf43d2eyHDeS
bdt/uXOUAY7WB3cSfUMGyaAYojSBhSgRfd/j699yKM1eVmZZpb3ps7KiUUpJjEAA7sfP2XvtryML
nIziu2PgtGmARM3pTubFQwlywcnoMxX8O+rPdw7OOzoGYij2xWS+TpO/Lgl2XzdI8vL5DLgKvUvC
H6LAZZ5FxNlcVzgWwecOpDz4MJnUAzX2w9WynCO9C45i4SE10CyEiO/5RPNHN6TRollGsamm+9CM
z5jW1rg/Tn4xHhdfTa47lFb5Mw5PBFohmsaMkMsVBecxq2hM+rAr4vnWVnj7mp9JF99TVz8nJsLe
Xu4iC3EEheWWlJtPpu+fqO8+1f0kJLewQf4iJ5kX024+aPTTsuPKcFiHGiSaXTnA5x/FhwaBZIVv
/dMJo71w3ceGvBUM68PVGJ3DMPZf0pbuq91QjI23ZfFonfEc1rTWtRq3KTj+O4Szm1VzgQQr3iBr
/oFpuhqRx4fd3QeNN+eRToOzfdX1LUoYl/tgaCXDagMyQIZ8D9FLzmCjOIFkuC6X37fjzwFWiii0
L5AjuZJF9llnzU7W4WfrBo/ChK1hTRkgjlA/+335IQFGWiNvVRtYeqDU3Pqov8QSfAxTe9sbbuHA
PiFmuHaSdbGUpyo0ntCEIJ+0eCW+N7+MQIpcNmHp9VeJ7Bmi1zlMev6+bOT2JWlA9jllcJeIu1a5
X4Fv+1n149nS07v6EZwdr+GgbrSIThM/L5qq7w3nesQmd3PWz7a6UhQ/l7F0Lm6i3wjDoBWnfSYK
zBRn9961odeNtwql6godt1cEGMCQ8JGvcY09QNY6uuwqsNu1H3QvSYa3VJrwdifJ/Wk1PhTa4gH8
FrILjygtJ63oQUy3mVe0zkM4oGVE6GUV3+Mk1Nbsjk9O0P/CMQaZx+TDqh057avkUvzKjK3xbGP/
V3DgE8/Vw/Lq3YT3Nxr9Ve27cdVgPL8LjOyEEd0H2oTDZD3IFlzqaKT52hII7kP9pm7lQW3Opg6V
qDNwRvvZITb4bCL22L2F6RNG682s43LX4DLmaDe9GcRmPFjwmZnUEmzBUFjVMA7GVrL1fEWwhPQV
mPHTcjtWdvCJWAMTBoTbFSD/d1MEL0iSBA0JfvSylHhR+jk4402mPCsFBHKfoLzhZioPsqGxFqO0
A0o1T7ug8Mk8luGdTAE+UfSM/CrB0vHazNSEy7LVq60+hPY9jNxCJaz2EQrSKm6nm6E+qDWqtA9/
hkbmvujzyMTZ7a7rLgk/3aKsgFyw9LU1+d9l8saR+K5VeESj9rsdQbHnGQD1szKC5O4BHFvp+rh3
OrYsOVACj8gSCBLQzP3yB2S3DyqkPZ3b33BDEYal8bJGh5eOuId/hZ/isw9xKjMvjVeRCg5ddWof
ynlVMKCqXcvazfV41utII8PLf9Q7ro1kgr8fULvIfjvWrgCOHo07Elxop8JH3dn1+IgAosBvL24O
wIxV6xQl/xCDxbZjRFTypI91SMiRgS2kpPe2jWiBFZWfbvzHhZaQaFyY0vPIFQDeXVi0egRh4HpI
Y4f5G6Np1KCl2iYL0Ayazo91dO0Lzxa9T0fbTRr0RdE2KsQB90tIKzAordewJ/ZYG0u5Tcv4bQwU
KDQHnYtvlZO8oW9jPH/cnFwrZ5hui6FruSGX4gVXzKfaDnSmfCgED5rOpWGJa1uYu1Or/6x8/TUO
83WvGy8kT5ynDtjJ0Bf06L12/fsjmtqvncz2I6lZy83fYZDbeLSrNA+fJzdUHud3w0gYdaawPJsp
Iel9IAed2zoc+wKXePerw0QIsc55rXI5HQcfeoY0812UzUiuoIRBlPabnRnUb1XHFQkacK9V9tBK
zd3UlfHD6Rp0UpziV4ZMWno4ooI/UImNPnDPmwGjW6cAnT5iabSFRhwS05aonAWpVWpKagYnd+Dx
sTWeQ8tvN32A+aqLIYqWRakcmIeYpjC3JzO1CngWVjB5jHIEpSFai03mhmseZHrDTvFI4zdcez1l
uzf9qrz2IlAPYagjfcrvfzl6lm+ziouE63lVpnBiFq2eafPDGOD+qmLwZx4CVxvf++/Prkh5hvq5
/cytW8OIZhy5XdqsdklWEncGcSCa9Uhb9XOFEhi9X5jysWOJuPMXL8JqmEW6AwiHACqHqoksMX7I
2OaQxKCLTihYm8REJp3ONF7sEEYc2G8EMyQcZy1OBFXL+oDf192vUc/G9UBmc86biq3iymDulo88
AqHfvc758EL0IFRA5zKTN7G2Gx7RYDDf3bxtV8sSZHcZ1GQDwDOwp86F/czeRsjWbXS9X+TmamvT
09/cwYXCkcdosucSHlskIQYMfMenkm5aIhBAoFFpkQDNQbNlABaAGQuGXdt1pNIJ8o+D/EvLMGnr
+qQBODHUT4t9cTNPTnGYg4eGASFPOIVBx7OM553RdpczochfRYvdFtsfF6poHsXsfUzZ8ELc/fAj
xs4fJs4JaZ7zPdh2urtrWg0iGtSfvodTzeFbBdtH716DKxe3FlMe4gzpnPp7s4jPour3lV9Gj0E1
YjJ2IozKBAVtrJTBqhkWH5GcaPJWcbLPta0eGTcJuM1h8rIWY/oWsZVu9GgHsq86AqpnE9QxLiPb
gkbM1IneFJkkGaFWVa3pG9hL02YS07ZA/V+HZEI0BIMMjr5yCUPkTG5x2w85idydSw4h0K0gG2sa
Zg8QfFkybfFsYzagb1Y8JQ7UIFvzSEsuafD3+TbEdbCNJu9mQGY5tkm5qZJ2XgdZ96wbPX+YgXQm
muBsgYlD1FKpcQC9sHbC0Cfp4KHe+QmG5II+i7mSaHeRGcn9WGLTkxYNNzu5ypS7KLuhTCI2TpUM
jDupXvVGA7CkMRovnC3ePazalHm2+9GObB86OZb47xSeqniqTePBd60cjUhd4EHd6B71Vj9a75am
QeEKWMm1gPzfOOBgUpktj77D8z9J69BnCQCbIty7Jj+Q4Z9czSWS9ihhC+gF8QdD5OXrGD8N9kJb
wg2aJwnAY4rATTDABT2DuL5lFDM4tFfrWLcP4VjvmHQxQzGaE+rEjh1p3HV4YvdAMJ+SgW66jVFk
k7fWhuxCl1nTZFPH9t8azC5A7mm3gi6njPLSTQ6Udi8Fic4eIGjXXVKBYQXqCegCUO0yqKP90IGj
03yf7nUxEgHiTxun1BkhaSS9BlR+pOn86BsEFtCWWSDUT3fadt/aVcQ4Ovw0a/fEM5jul50OyByH
TPqdrdPgA1fdzhnYzj6gT8ByJjHX5FdRQc+as/AUeYFJ6Jy5CdkV9uS9bDDLh4+oOzDqBG+pXxFy
0Tc/0krzd6idQ1T/yfcibeXWTN8rXEbwsvtdYigtbgthziI5zGudL6geox2nNwSgUf8I7OoNPgIh
WVmPIzyCCo/SBN4GtcHceQdvDCgQc8p0oyMhwuAmwOJI8W6QNERYwtnm+LDypHEj8dlnNsUJQ6NM
tpG+r6YyvasN83d3CTGuQvQoA2EMFwE/KkphHZaszYy0EKh+VVGQuDNxVbN2Lkj02jSCOsvROZnh
dNUHKABxFMr9UrYmobkNSji2RvM1bZnR+5xm4r4tdwQdPo+QrtY60mfNGHmlJh/QANCHGm+9XJPZ
9L4UefHMmvQVdtBlKXXbmGOmJ2CcNVF8Ex7FWxK0VwMFmkDmwfuu9eouy72qlAtf3HL0zUhBAlxd
er+PdEZ+kfbNZu1gEfQRSAT5djbtg/q/FLxpaISfcw21sw/jfBuk/pOWhh6+WH6rHHD4Z1W3E5R2
dU6hkRHUZFRedCAP0KtVxPYWKBXxihE0CQvRYm91/PtUFx46KjAAKisu48FFq6QZFQZcPsZYHbbQ
0XCAVlchVF7eLnLf/Cb+MRf6zY4hzARmchcW13+YEeZknNM0R5LHwicGMjtGj4DDQeRc3AKNST9e
Ztd+zTznAh7ls7SA/sSAHbzqUvjqEbPnm80+vS6jalMARSTNoXrFsZJthzH5gkgEUGSFysjwGvT4
TXE2+/xBc62MmBhv3PpR/g3bsy04X7qYThOfsx4rb+BxNIV8Q7mX8OV3SdXmL27MOpdz+ALFM63K
Bn3LzIaqjqXM975jDNAsdGSRReq5ukMDNHqrWs5nxFobr/THVZ3xWauX3XlYF4j8JkSY00Kvpwdh
6lANzGLjMJkkkG/Cf4MLP0rlISnZqQ0ME6idgLOHxiEwh6s5TOeopjjuXC48lT0HtF0WRZ+alOM2
7vprUlH3ZGlwCrLi0SlgMdhNj3VK3JbPoIsyH0j2fAjV7BKhCRVhoc4W6nxM/MFXi6C1jnyYVQla
ZuspNpdrIkdfTslmOh9GV7voNqWWo9OsnnkOjR7SzfIihAIjqaNt7mSPqpjiOlGIq8NqGc/nzn5z
Y1njXZ5OQEcfHBISVugxXyo0MK47ndOkfRK0ISAxnjSo/+sEPtpK/dOq/2EH/Y+heLOcGikC1CCg
vBfQ6s+Slp4pnEPRed/LHk1PaYwPBgBWZjvR3VRH9CGgJPO/Lu235cUbas8pLe5XYMl3RpoEVETi
s2UW+NtenWT0eWV3pPOszrsMvhpu+CRyLn5Gv8cYz15mvEADdWjBjI9mzI4JUVXrsw1X/k0tGF1e
vqc6Sm9WG3c0yLXC9bIc27SKg46XNg8UGhTBnPU6tB1m9bp0k6uA+6i2v2ueQ/NMcLwEs3xW+7Jo
A2Rp+a+655lWh/q+oGTv8F24biEfLMtmB2gRHPsEVVWkNFBiyC1UwBt3MH8jwOmVBXsDUeXy1M6q
O1bpKIxalDbLPe+Z1bn8/aDtvPGUd813sotIkVMP49c86n/WVX9VS4n6VEO8BU5hA+IN77HxEWNM
CxoH306as8xoT5MpHnWJ0BspDmd4WhB9w9MTjOPVdr8kXfhRGQQg01WpHRGwqx+BNGrrWV2T3n8Z
5/FdvU1HUz1lFsWydS62RzNTabiWxmUH5q+gamUjeRM8HZVDo2KwLHKyMnauZTZgtiA0/JaZpO+T
I6oZ8w29+OdYpldMvbt5gCQX8vhjaORwH+bHscLpoAYYsQF6ryaGJNZpeiHZnZwYFB7pQBvV8LGD
8HOy6GrgPyHzqNGOjHr2BkWiq27t5UuEYxvpMHYYwh30qFnpU3hwUucyjtyCjYr7ZGCBgwUgtYME
dWkshF9SVCsrX3hkdA/ceEHEAbyVWcP0N1qBmywECENVCXSdgVQIB+0qoeuB0uh3xwOr/j2vu0uf
il1P78QhEXNpyokxw5Hg7KOG5hyqaNpnBAFJM1mFnv84AOqZGlZ1ycWJBW+TtzjWww+ah9uqJqux
A2OIRIQ1ycje2954XJ4H0n74CGtO9oT7YYiDWZQ5P2H0cxYiYIcDDTbjcRPY3lfc1wcPJiT+GfX4
Ne4XlWiwWY7afoRk0kwxisSffcGZDchoukZ75qvjPft9XwWfoFFskNYzEUEcixwvOdZDd02HcT+V
AiczzX9YrhbYMxw0S0Vt04VdTlqBapWlcJSmHKF924LI8NT+yMBltfRIM41dN1I5GfbDoHFajUPV
hcEdu86ltcbpQXMq5AOxU27JaiYumUVXZiEp0BHKjoImJblhsInGcF91JDXUiHVX1RS9Nk4l9/Fx
MIm5g7JLDjYHZN0sXsBckK3VokLxGxBf/NsVy2sfv7VBQYZuwxID6eJnXvfGZTl75pBmoxh1aop5
GMFUhnqKlB00ngQzdto6bTO07rZ7d42MiuESmNaFKJvPpUujIY7a1Gm0qUpkho7uweaOdBxIbG05
rclls6NUTLaVUkbaHI2lLUBfxJSnk/vTDRU3SrXkMh+mfhh7vzzwJps6Y5hehgi+VEOsLOlG1ybX
LpEpbSdq5FUun4s4Q2/LUjKpc28pmSGFRv7VGp3PbrRoIBI4UdBFiMzwMy6fs4ktJJ7pKM3FezO3
TyV8jrUPpWkzYQ5boauhnUBMGoe883Jmzk3u6mVvI+eZpc91flUNySKqWT2r1pSweTBzM3GpGJ/o
MqwcwTnAIeOgDiQMYgoS5ArsWV12r/HpeNMOG2X3uDzLjSY4o5bz01LNLW+U0mvalLbF2swhj85s
JtWHbrb8o5YGkkJEL4FRXckt/CEZMO7T6tGY9G++TblNqiRN1fS7G0FYNENTpb4Yv3sCjkV1PVTH
Isewpe76MblW2BwogVOeyirfNzmpEz61SulGl1m+DC4s4ZLg+TN6uIKdV+QnVIPspSyltTiQlXCK
eWsnC/KbB1XFr6efvul+1ay83HE839tBx+ImUXpVEidr1WLRynbw4/vR49ayIeNkaJ3D6qNMNWcX
2k/o9I6aXn6bwSitJ5ezrt8CRrCCUmEEtBXLZb+xp/Q8iEg8jnrfvU569pYlpDHBuTpgjACGKXez
PV5LGUJroX23jnTIBN0EbbortPoGxWce7VOBk3NTzCaeTjONgWda54zeQzeisdT76kJOxLDS0r5E
JdbjhO88tPhBZ6+rKm2gSlE2xN2IQdDUH0SOV6AP553uMZkrfb8/BPHwpe5M55gRvgH4Led4RDSm
aeFceLOtZGdnKMGbUvveFlL1SIP4MJeeRE2XfM2g/OyHzk7wmw5iT67BM2QvmFyerV8dyHs7/Fnt
KVMCOQLASQ6Y7eoYQy0KxIjsRH3xDb5030DCGifuBeePL3ZBrlY8Uf7ryi4Y5Ka7Q5nzgorFOS1f
nLRzTjZPzhAExbFR6jg7zZ9Slfkz9dpWGcUALg70D0L6xfBzeWCUao+ABR3ZDcmBToHxtknTj0bJ
g7oM4XbJQIFsa2ObKSrtYo9cvkSJ/03Wk9wKs7JPqLn//GX5PWgx3jaskh8RLPcpLaYjV9PCXjBY
p+W7v/wSGJi5D+z6FCHIhBDRjVtHojrW8lg//d8vgCyRFMsy3vaVTwsHQl1zjHPUwX65tUEQHkwt
KXj6qwFqp8sqYEYPSWC+EhLl7QbZYTwYR+ie0cOSJbN86VSMVd2o54qGP1JcQmaWLzG8hm2a0NEw
SFM4LV9o94vf33UJNiwMZ/wXd1C9STSUPK1R9SxhHLIL6NcmMXQUpnGww73tbkLfOYZ57j4kInoz
nbp6sNq25uAYZQct1QPl78NXFKyzUS9fdad+4D+PF8eAKm8maXyUKaw6DzDt2vEUfyyvzRfb0ASa
cXJ/nDiE+C1zIAWG3ewsKgIWHdwDDH+9lhtK/ZJGe/U88DOWX40DOnY6/IRsSJUU1vFygmEqr7OZ
ldfJsvBkF/Qplt9zOYa1snOeLQKmEr14masLTbFp587RN0sv0qcIhXO+cvCQ4uaewVIlFhsRl7Pp
NGIVlm9hLfw0xkBsHZeId/KxzNPyXa8+hT/9nu7AqQusd2+YgYwpXtUg3G+a7rY7AGjV2crd4Ixm
f5TReAJ4N56W78Y+fKVxNmMSZgfHQj6eAif9jBm0bxPGhqflt5YvukqSWr4rayhgblqmWxa99CiY
Mwh6kic7/M4LfEl67nJRtKBSUusyvUhyeZg28cWbpg+2Ixzb7uy/TmIPEfLV1jCU18V0gH6zFeop
dtXTiY9D33eAaquMGMqsBZCr5e2OjvuDPREKlolAZWvY+rYF7NzVyRk4HRS2WtbriKVmgz2FOrHe
gsQNfmtfG2DWtO5KKPyRbkBHelk0t33iQBTM1GqzKG8Lv9hHSSf3plXFxprwdhTOIkS1x5lyn47i
EsKwZJQoDvjLS4xsxNY3Z/4sgThOj6hY/VMOAvJdnHlPGPHDc5LiuIxm9H/9rCEGdvIP1M7dadpb
HTFfi/Z20eIGIqHGWL7VPQtxuBfAyyw8sm6Ub9iddeu0fLd88a36j19Gdil2mfTYObsjnJsJ5gBi
1CWddSIn5vd3y+/ZwdsQ+POR7jF4Pn+kPR5G5Kk2ZVSAUfTarUCiumqM5vtkcFkjly166p/R9r6n
RN9gocADVtbTwQjaN5FAt4e/GE6Tvk24mWk8DMGDDxBIdCYWytYvH0pp06QDc2Fx5MnTGGhWqf/w
PWsfAy2OdcI5xu+yKm+z3X7FiuPjrTMPA3UpJ18RnyZBCQ9h8Y1MYeZzERiyWQuf9JweRoNvTmrW
dx3lIkiV5icB948tNH3l7Sy3nybo6MjAzT0Mnn0MJ5AohouMzEg2nuOWm0IFTEq3eY/t7EeDnYGD
yco2XKghXfBjrPz7ZNUY6ZprHuAowsfFPGTcBVp4VG9AF8OeusxTYLzQ3M8JtV48Udx2Hqw9lBdf
2nDY0GRZl32wi1iQ63hkbYMyZ5juJQ1Z7WoHvoj5rZ75R+o5/AQ1Ga8GDJwRhNiNYWdfgzIomGl4
X4QMfphu+8PMDfpeL1GCESsNqODw6Yj1nNXvg5Y8zOZprgTDOMG8l7SwnT3nHGanVjxkRfTOKvSY
6GF9JHRpReZUuRdd9yyqMiNsopsOM3TrrNasrdljnxoiNri5wE6q4VaoX9CODluq2fphduiAM4r6
jAU25KXLY2ndJi/0s3oboToIpPGX3q1JwGCmbI3pMq+DaS3WcQHisn4x9P7YuRyflo5eLINP1Qoa
lwOVTofFy/J1K4gl6fFIxvZwq4l2WdlQPWLkFjpCYFTIa1LmPlHU0xaIKxokbv2cVMPWdJJ7JPVX
k2KR3iFnZi+Dno7E18MsjOBAtZCQEnS0hdIovQtIhauDVcnTf9fbKNzWv4vhpM6pAFmTZCpoGtZf
9EXNPAcWCQrpwSzsQz5xVimxk8IvqoFrUsKV2Q8qPZ9jDAiajEzbpd0lGah12G9kGAPUouqmQREh
FVYng+VSBrQZLZCF5nAMBMdZSh7VFm4uY+wwZQZHjruL8zbUlqGfPkkRZV4VUxPqypljl2SyRvci
dggqqb45nriPdqyAf6p1kO5mlmtK/pjsYw1zVL/97xfFUIKuf1MjqouChtRwLVvpH/+qywMuPXm0
RA51Ztw65ER1wpFVvSRMSI+Ge56HQyCxAY04SP/7zxb/4WcbOqJAywKdhigWneyfBV+N1dsZrf6U
pGkm3pnP+YsfZIQ3mzaDJuxLIaarg1pkGo2b54qjHAZs8NEnY9GrLwOSlC0dUbfOSLl9xKR6xIr3
T7I052+iMKkbumtLsIZQ1hga/vurzOuRXEYn4bZRuMaw5YDoNc2wYhnmMDmp9hq01HXpdBJLLLoq
JGPVkHwqMUcEOmmV5UxHutTbFZyI0RrcTXWWA3ctt26R3+M6u6e0CrkndpagKAvi8Dv8MIrb50WC
GOjq3K7agW1lXar3eJF+BxwKF50Gx4RPBsHOxk3Dleg5yIskLfcxG24wj+dEvUrPDKFk9ozixjol
Mt06DBMQyszur1MW/ory4QmXbHpVBzb6PHenHq5p3QBpHb8K1WSMnOpo59S34R3mSb+vzek1HcPD
f78jDPNv4lgutm0I03ZcVyfP9S+KuHKMCg0sZXKInITcUt3aolHl9Kv0JrVayaxGqaKy8kiPpl8l
OZE1ceqIi+LME/VUsB3QUSasi8o4LZsz9uHh0PTaPlU7N/SydjfjDIKZQiQJDe/+isvZ2JVGQTgG
cfC9Pn9ms9azuLXFzqkmct3VZxLSsTAJ3c7Ce0COPDZs+tUkm93VQDGPaJLFA2t/zRlFR6OyMjOq
LkFD1IzFAbMieWtY+GrabQ5b6DZun4eQwVRiYCbLivTdnTkRM9O+g/xCKETWJYQ3xJe++z3FWrZa
/js0Ivr8at4KCimNSX2j56ABqd7GefsB41K167NMUCmYpKtHe1yz904wjsxMfe+FLSMv4MZ5AJUt
NiHM+mEU7IZcf6PQo19Fx8eiNZeI+kGjyYWGgXdty/a69NpLrbhYbnIMS+1XIbh9iIEzNoVvfzOw
DQPgBOQCaHRLmhKSZpj1NePeVd4Mey0TUIbjqtwxLoFDHpfH8i7MeDoNyKbIqLBvNv+RCcEpKIYf
1hDWFGc7bNaPZgl7S4kEnIh9opbOway170HGc65eanUMivCXNoxXeDr900Ru18oAm0mq1XgzfRux
RgWpY2hrXIXN2z/crv9hRzFs4I+67jg2ZKm/LGAEGfuxpTXJwVRvWe0GLr9HDSd/agDuCIhywpDu
EsPnlQ+jeUNXg56OUtItUQ5Vm/6Dfvfvim+A6GwSNs+RoCMp/vKS2skZnDIyokNqB9/KLH6mfD6q
1je8CbSI09FXijOgIDclvcq89O7r1VfTs//h2vyHxd2U6K0FFgkLSeRfn+QuIvvPyYvo0IZklI8d
T1UHoqCBv1qiZ0Yp/lFzVOtn+8Opmb8ESM6hjXEUU/ox9BTrhmiWTYarR++iL9Dapy2dMH9NDP0/
KHHl32Ty0tJZc1DIS8Mwrb/qcCmwwdykQ3gYk5gcLKboKCvgkZFVRxaNGmZzrJ/J3d7aqN/OhD+G
AuOaq1v1VvAXaVA/TAm8eVJNsi36CXctVDcqgnTimRb043AirLlBmFd08oa7CMEDxkUOj3mhrcpe
NschGd+yKS42umJxiKwOaHFYG6nZ8iY5C5EzIIBQJWm9XXriAcGn1BrzQRBkR6dPbnsQfVr6lTSC
5JBWebctuyjc8ViQuhsHb4C9dk4mL044zY+yn0HIMrfQ4LEFVkmCfM1jY2LDWwvDmHeR1L7WZQMT
HPkud7D+PqWIdTXzoHqOi1SU+PC1J7UvIQNcnT0iFOEz6XsE5OX5q4S6h+AwmzYZkCOp2895F3za
hd7tHfNASG99KBqPhnYxxrvKWSJBqodKluU1nXIOpwmrVTa1I1ER0a92iIrf1cf/r44mQ9lu/rQ8
/Y1eC4mXUCWWi98w3OPP//2fP/7OH14mT/8XhRxmEBeTIQYMZUsafjXt//4PwqF/OToKdF25bRz3
z2YmtUP/YV4y9X/xjFiOxM/pQvEU/y/MWoGn4C+lJzWfw/8UI9eyhO2oWuBPen8pitzzCy89NFn5
q4hpfqkVYq4+cXGcRk1QPMvkLcqqB90M9lPIkuCFvfJwGo8MuXA6pf028IgnYlKtr1MfrIwn9IAj
K5TnzHe3fg23xGhIyGoG48XrtIs3MAQNCoKSIdV+1hNBlKwHv2anOumOJs+x2Ue7lBbruogBlXPe
Ac/WI78YjXrHCJkRSFhdiLVotmmWloRotIQFNFO4NTvvkon3wcAKjmcUJjmDB2aMz/T+C4Ssdrxx
zOZRyyZvV2tYvPmbyAiJZ1sPvnkkpklbhYn4mY92sIlnk3zaQ6hHw7pOxCUvrO9GPbE4FjMk29nZ
TbF+R+v1THQc/YkmP2UyI8tqYDeNyQksC++pb0l3hI4PPijfejg41q5rG/vIsqpNHIavfda/VH6B
dFop4evI+5CEHQp7DLccg7IN9n4d/ACUSzu2r3FS8XJLnAj98DAn54I8gqM1kGWPGB4hsao4SkSj
6KMtxELdsLHm8EVzpl+kQD7EgQNl09wTfrwT+byPRmM3xIAzwrQENNwBbc9XYkpfEkentKuOVWaQ
nT15z3ox3zyQvieQnCcoeGSlBkW/rVumPIPO2K9KIZHU4YjJlPZQZiLcacdxNQrvJ1yRS51on6L3
N612KvR4b4pwTxP7Qwr/kOb51zzwuB+cPQ33jwSOC7G45dPE28J59ux27Vc/s+icoPpq/WDjJMA2
schiLB+dDVjFl1lTE/3Muw6t9U1jCYVZSc/qQbTdT8q+VdJ2Xzs/fpjETDya67F8mhB6pdhmjfVg
EeWzrcqR5Kt6r00sdOm081xM+WGSXIVZ/kTSuresiN4xKGITBSmAGqgAFo2OkfjFSYjgPEgUD+xt
mzYNiTDvmyN1PAbStHm1fVCQ+vRh2r+mzhebMdRRQyHwMwLSwBKfq454AR2g0T42iFaOJINgaR3S
x9LDLyI6pHzkiIhdY2PU94rpCkmTIGV2sMdOj49WMnWvKTEXbVIdWFiyl6HC3Dq25zYav4wIYA9a
jCCxYf41BbZPNo//PrfkgnqTTY4ZA44KoSisAOvsifER7aONwA6yVtwEm9mFEWQG1kgvDmGqFwqU
xZ1PS1c7VX7o7puOfQ9fshogNhBtIHyFoKvB5g3fjfWktEZJWxG3WY0sF6hqm0T/nmuBPE6T8RaP
JrI119nVJrqegXyNWIMMQ3nGKdSZ94B8voW9RGLa1w+I6IgsAgDiaBDoWst6KhIP1qKazMoRVKEf
UU+zSsG3al56L9IPxk9tKiWCxsDeGGJ06JlBzyhCfysncovzVr3pcnz28njYGVNPtENUHYKsIkfQ
YbyZousaDLJbdCg+axGSiGUlFQWUYc5fzJBLI8MfkUbiIrlSryMsqicHPucqlOmpZiL14hoQcMrR
JBcrTs5Da2tY38gkddz3RJPGxS4BajgxSX6R/VDbwUfTJv0ePvVtqCOEKQMXdhlKVkFnkb5NzoNp
GYK8KZDNGZIEvCgebpWKxlHgFZtRlN/SzrV3lmZ157QE8cBgYx4/rDmLvthjspmNOkYzgMJ8NEBD
MkAF2IcLdN1k7u/BtTNrvJ8AiqOWnDX33NMQ22XzT9+t621lALmlXHqM297lbxNqtJQSg26tk57M
Mbz9t9YyXdKigl1fiWlFAOSOgL36WgQGpEsOh3qZMgkenHTDXnhuqhy2SRli76iNQxPkb2YToh+U
7t50xuJcTM3RCqPvbKDZ1pr9azSQrWa48M6Ipg9nhCq0/2o8sI0LnVAd8RGG3FrCoV19fIxHa3gy
PDYUT/ofGcqzrU5cAWOQ8NEIf2gxodt9MzMJsWugMYbxJpr4Rt8PU1MenTtu/m0TIb2W+pBuM70k
FBEDiNPnx6FGlclI5GBH/bQhXVJsCZmXO0rPMyJF4sR9WuNaRZcuIjrRE+J5AkEQTrq1kz2MMSm9
DBX8+C10u+JiuMGtn5iuyYghM7MAAqw8GOcGDOxWaFd7ZihTB/qTISu8O7hk0BMO75YgJtSq3Wtf
2PlpbHmpRugbRAYO4cbwAACbAOffCo1Mmyobz2PiJQg3sbaVqKiLeA43bdSP72FpPLKhNQdRmxFw
+Oe8mNPtlFgGuji/IeGUKyLCcZXMfgN+Km+ewoKxB6LjrCGnMveLC6gGjrtdBIo6Jeqwrb/ZA8i0
8P9wdybbjSNblv2XmuMtQw/UqqwBSbAVSfVyaYIld8kNfWPo8fW1QY98URU5yXFNEBSlcFEkYLh2
7zn7FLrYmCQAB8U03HXAa6+hnGDlVXPQ2n23AUP2k3uN8za7FjB03FwMxMmCKYLC8J/6Aj2r4am3
dM5+9SaY+igOXajQ/n725u0tGQLm1srP7Z0S7ldTMvTE9PkjiZBn6ORYDD5sjOHotHO/Q9mEedOi
PywhjN847lUXmIPWPxZ9QoRS5l+9qOoR5Y/JztdryK7cjLO8Sy9eYp2jnM4oS7VBJTJdBPrnTacp
7VlwQZOu0r4nrptiHRTFTpUo2oU3mbyxzGIsEso2Pt64QM5of9zUVHD9Jyewq8Lf5NTgxy6JoLO1
xL3ZjL0VVP5SA1hsewfFrmTdww67OFm2r3t1qGdmyCW3E8Nz8RPHIdXJe76I8hA1vws/6y7giLvL
hD7UIz9ED7fjYoPoDRjVNvV/lVfG2rEo/Q3SBMgoYLsFSLLdqjLnnfGNcT1XebYDff2RQmVYg7lZ
7kvZAuMC14MMIw3MNFJHIHUBVnFWSyHEjr8hepPqtYt+N+3H5KOuFT6iaLhmz9I1/MekPfkRmjZs
OvmuLCkkjEgHw5oi9BwIjd1XjkyvFrB7XMUHuhwUcqOJrIlSRIjm0vUgrPJp1I4GYkVIrOQVuK06
kSX/GUkEdXq0fMZ04ZhHPcWkzYXkAqKKdcaDITk1XVHpgVNl35RDPmT72tqI1EMJpXgz5kTnpjkb
b8ooMPqYBDKamtZt25ZLZUk2VfTt28pekORHZKP9bwPMse4SPVJEP6x8JIo5jy12lTM1Vom1B5mA
RvVFRAl1Zbgnb6djxET3qDMqtUmL5lfimXJvVja+g87eDvm0jweg2509nLPh4unOdBJh7j0sp0xF
u+Zh7B+HWsuDek7VRnNaRqMF3oEwnI5AKrlPdbFzvMl7pz57RJ7QBhHV7VZJeR5dSn1jDHcDSh7y
A11tN6VljI7L3VZTUdwj9N0wwXlgbtrc54Yqr62HlEZnqJvPJqkr3TM5XgjcJmS0M136tRW5I5AA
08V/mCDmWjTfuqtImuK17RynNNcAnlxOgeon6qT0NDqL7iDmx5gViMAC01Qh7bz6zkcetVAnKyPb
u8Q6oo4bf8iyupty491e0IHtgJcJVTTdR5junsDJoU3cpPtuRjcRFlZQVdwKcLgcdW+8lnkhNv3k
fvQTw6YqT3fznFxlm22Qt5HWhHYDBPVhpHTR8oTUB/8R9eing7FPi8B0dROBM1XxjZN/X9evte7/
dBW+i6LbdYZxIDHjZziU3xEKbTt+973uSnLufu7ZbjClIeSj/Oxj+6DJdjdK8xDb/pna9KoJ6xCC
8ezDFiPQsFeR2EiX1mObameTIqKDSOmZiKGmZjtFA3x7D5pSs9Nmkmk0JP0OguaRXLQyQQSHOGwl
fEC787y3TDBSTYic3XV/2h2JFbK9G5vqiR9EPdVHW0ifD17uPHOnbVds73sKbxxazRtpqlvVkWoV
EaTI8GhntJ7LOw7YEajjudrAi3ldfsjABkhk6H6cSlQmw2NthXdebsebwtKfSl2dGhpGTByXkWfN
ndb0T9nkPJSkbnBm/+5sP5AyJkGs2lZVRH4O6tNedNuKTl09W1tPkUsO5mxQDxJxO2fscyvv7URs
Nd0DDChPtWl9O9Z9Y6JAXH5hbTZ7HeHeuAzO+L7dLzBsK3utrXS//F421Ct09ufB5R4PjZ102CdF
8CSy6mI7aJERENLuIukHI+ia9Hm9MMgBp6+LWiwXyNnx4cgBfMHEcyJV/VASoudFslhPFbksrbFh
63GQ5tiuagEkarb8nd2SjmDE59xq2l+lhYMUvS4sydd+NIK20N9HEJSDau5GVCZ6/dmo/oVJdJM+
uqFuXGCLbCd7/KVhp5u9D8t138IIXmWVP0O2fSzS5qOxRvK8RnSi812kyE9mKFA15U9zEve9YZwd
RcFCgLnnkJZruNNTMXrPBAeaO00aP1yZ4rcwsbd2h7x/QsGCFaq6UtAHXmmbq8Gc6LTTdisARvXZ
PrpWipvrHNL5zk1y/RQ8eK04sCPL1lLTEupbmu9MGrkaknYbqnvNyO+bkDMF9QC2lUUP4tr0p0f/
mh/x6TKDwbzOTu9kSfLJnHVp44rQHvtquSCN+xqQER1gJgBp0JXpme5ZUOE+gh/22OTM+6p2RPY/
PXtzfuc28dFJu23SElXf2ZehaI8A+K+inq7KcHN8RNq+xRNQY2nS2YY5MXMezb6jNfDW2wuREj/j
YMNftUxkV/F7l4qHBBbmpOcbFwEWAc2Pjtb9aNL+xCK0zNq/hQmHTytwwjAeXpKCjegOYCkchWgl
9PyDPt9Fm7yLbdXf6UicX35fC9KN0QfL+aUVzU4NFHpzwxzT+6pkvTFN/d535At0q0PsJhs/949l
x5nWE3E71kgqIEIK7qlZnt+rEVwvejNJZvI6tKZ3jBy3JZMgEMRZzXujISbzIubEG2fxMtvdr5J8
cOGgcSqb0zSUP4Vp405FzNg3zx7BBWl29T25FS7xbw3brTw/EHXwUBbpsmF84bX+1u3wAbDrh8C0
740fblu/Sha4OXWCElOPypyvNkIEPxveS59bL0JvvvyWPOMWFb9bMrgQm9L3SVXBxzD8kka+E/TE
ac76e2kn75g0PluP4i2yLnmLbCqPftjhc9GQbmAKaLG9heBanjE5nap+wOSPqZ9gPS77KW8eSpOx
vD79NhA8oKgWb8VIfyq1lwoY6Z6r/2hbD0UhQ2WNbHuKiaKyfwwmLPapxJbbX7oUIWD23mnJZ8Fn
EvrpU1dGQeKLu8kq+1XoF7tOG1eaYI9ud08sGHIlNX2jVWPgV8VRc8Z7J1XMsqNdY5J92k67hI2F
iVjT8MMnUjEOiaXvpDGd0QCeI2cM7A6fULGCdEvW0MolqrcxtGVZ3Lt9HUQpbthRa05IPdwLjcYr
1iDk2LpiYBYPEdEIr3HNnL/KSKhAJ/+lDLmte+uK/M5i207ITTYunFIWzKzf617hYCJAIsrqmhPC
x7QJ8bQ2fuVZ8lrRWd5JnFSrNCnokQwPE6D2VZ1qz4rb5irMq/OkjGMtzG2pu684POFiLVTfWGzV
FB1KHWKq/1Al9UNqmySEVMV7Y5ZbN1Fs2ub72SJEG2feMInHwafpZNbb2FFvPliz2lQ1ja+Cnak1
EVupqpU1kS2rDQzEtT0dOTx/2GM7uhMioUU4VkO709rmQy+dBwbCc6Ffiji75m1+cDTy9drhWvTa
NYflOulNoKdsjcZ6Y6cvFvaQwqlOk9vfdWayQVq1Tprihz/Nz0muE4kFELSeztXMEHEIDajCdcLc
MGFLRIoEhuRNvhR6dTjvSraBlrNvWUwchhmGU+5o52xAk5uGi46r/YFAZkQ8JEfr0TaHe+UWP6L8
qsXEKljccdn9CURmjEr3i4yrM3/oyHhKZKsN54gpnG1th8ckUj9EnzyT66KsnWSN6Ef3TOvxMsfL
ZV82r4wtA0KCP0jWOVMAU2kN6RqHddE7D6j622D5twox3UULp3fChtYST2g4+KDLLyU70ppuJ747
yD2FE58KONLBtr4FO1oZdr8bwz0W5K+ncxkY/vTGMPWh56/ruFHoxYnsz8AT9bdEUg22TUewMr+p
GtC5OQfZjArD7O8dwiBXtVZNlPhIWyK5dsfxbvm86q58753+1Tfaj7zJLm1tA7jLdl0ZWHH1aFQ4
rDxBT82Z1LmYvjJL/o7J6WzxlzBSZmCkrHTjI+GH5kflPicx8YrGsNSI2EexMQJnBePjB46FZwrA
3FVqLq7a8EE32qOXJNC3x3qmwiqfWvVETo+NPAffGTwctys2xtjsUwv4uh5vSRomXkY65HJ2w7wt
MKRvFAJ2nlhCSrY0VMhWtrszIn8R+MVgb9igPyXWR2MPV3auFExZScU2PWSI0vziqST6bZX28w/V
4yICwrATUuLhLK5Cc95bwt9XYwsZyMy/0mYiS+NbMnNiAX/NesfakPNqcMpmu2Gh4486fdOaCJON
ltQnFdJX6BYsvmJXDz3b31iM8DsLM1Pbl/dl05/BHszHzGaDno7kpsW9d7RsdNJ5LEgC7anqSojB
tbN3Z7rbZUmNlVAfmZ73OyNIEp2GsW98Ej87EtXuZtZPCKKEdhWILMzIv28tZAUMMFHczeBoat+Y
tykuiZVvhwYi7kKyqk0AZpApbfrWd9k5t8yWm+ZpLA38UJ6MAruR+84htaiJ5DM7gp9zhOC6bhJ1
6Hpa5tj/166KkEh6UXw2IgQuem3Bk/LvQ518nsEy753BuoLxyDBraa+1n9l8jPJ51sZ7KyxeQ9ut
+NjTZmOOHRRvFCD7pErHXZbBM8kMnbq58FcxsCTd9aPA0cF4p0Pz2qWZvyEw880oMabFpKYr7lvK
cn7YGmSAhq1eTC2H6FNqgVU/2poAAlol7cboejCfyNVyCblRwSNhqlIsHFZGkr3n7+oa71JHgDtt
9vZCAI/r40Oqia3uzZcy+8WQ4RMgHfTiNbTaF8UYEoWEtweeatnY+IShaQhL4N6kOzO2nTvSxqiE
lhmOJKQHv0VMHG9Nlnkk0VSVyWdEPis31e5g41OifqusA1pOEKh5fTAzKCRSQ4GKeewumTqXTwMf
oN948GqS8MMeKE9lXBEN0yh7FzH+7kZOJTO1sGA5xJESAQe0YZSoZxws42X6RArZd9LPe+iroHQc
Xp5Cy1Vlzn2kxt9Q2rndvUGAZwdABFdmvmiJ9VpGBsIDW3tqljNZKcYiLSk+i6eHpO3SgyLqkdMk
yWADHYuq3d1GKSebmgd7hXh1lXegSs11NOIJzdR9kpjPIBpeGXxL617N1cmtimtVeKhGOGXtHgBO
Ew7voHu/ZmvneDn+rKjGiAJbfsZKXYILJih1wTF0RNjghEC/iCvutRpsuYL5DbHfOlVt/ZNb3FkQ
ZbbWBTtcSw0NrBd1LnWDEvyXji/cuof19xMX/qbztHpDY5nTQiY78s4e2V/n7KAyJHxL67DCueFH
/kbq5ldWMQ/DUIm5UTODmCLB3hMjERS5uxGRtrMkjDM+gpwLOPcNeKIJzWNtN4zuc2/172EDKgpF
7FylB8uxD47U8Sg69OM0/cAt215xxlwGr8PfgqfVIAU3HMYvtlWMrjq81ikJUCUam2FhmYi0eNf9
/uBBriW//XFI4i/G8Gs51U8yMX8aajonYUqtVYy/xGjvU8RnJn7SznUDukMvYuDu46tfWvlm9hba
U+68TYut2uJKpiWtkWSGC52zMQKZzx+70j12F3UKBJa7YhKaIG8MUORSHMF4P9pAdxc7E46vC0Ou
N4du4Wp2xu8oUg8xXb/Be2SGsoHhsxWairldqCci5p+NvLvqIWrSJHoou+xkLwLfoRUHOsykUbn4
0ehXF4Ehl9hCBzc55KjUQWw6F1+oKPboe4/skjaLUEr54HBKxzjXffYpqe/XVmg/EIuwG/t6KwX+
LJTaozN8Z076boftDyHsa6upLojy7AnMWOokX1PxLRMaGgV1o9XSTnftk5vrZ8138FxoK9Oc5QqI
8UXpvs8fMu0zNX7CyMRaPrkwV8AcVIKwSRinT01MWqFb4YJlq+ULoglp1zOPGZeT8ywRUq5z1ZxQ
wYy7vKq+tVgdUQlu1WyQOhY9xK377vf+S+hku9kmbhrFLSSFgWJENWTl5PceCif0te2rrBkpJtA0
XmQ+XhO394gCwOo4Y1Qkl/gbufZBH4v7vpiCGIzCPrIkcHHyFegqmkwpYmJNHGLiQ+H+Ff5zy/35
+0tNpcPxH8/948vbD//93O3/+PMPxM0unUxGT7lHKeo8EUygb9GI+CtUPS6mPdKXfKh1WF5x5Trm
/FiQzgSInYAnYzncHv19+G88hwMVhXRIW8QdYpIplhinKZqdDbIAfCVLlpK3ZPLcDrcvoRy2B3d+
UaLr21NyC6ESJf8A6XiklUVksYoQLsw6xtMDVZiXa425R6rg8rDK3ZB88+Xh3OrX0PIQ4Hgxi7Kf
j/nxdtBiIqf+PEIDVzohQrDMb3doIw9glXi9t5f55+EtYur29QJDoGEXrtxKpWtKOHUcF+b1LYnr
drg9d3t0+4bryZ7PXR/++plbWpebYfjifjGsS8srgccs366KV2vsSY1b0Na3pKrWMrixCdDgtxw1
xqn18fbo78PtuVyrkcR0P70KJL82EGwvqgNISATpHpExknaca5J6wvjmYrqkXdhtRPz4IIuNtU/9
ia0ozbdMsMR5Db0qgxTE1hvYpXLw2PdkTYkbmmzMDbTNYJpZJk27CDcwWRQ+Rz08SK+49nE1HZWF
g0AJFtepv6RAUQIMmPgcuH5Gu9rokpsgu2XIc/ab6Kfs2LMJSGa7vLiolUho6JFlldC+pHPQQI4J
MqHM0bOOfjdMF2+cH71kSI8GOKRTVMqjmOqfivCnfV+EKXvrVdIMxaWpq+7SovlmRXVOTBlKhKou
cWf9wcVBsh4bnV9jlCWXGx9mmefJVjK5pCbFIiA9rbmUCI+cvMnpfBjioA3iwRwQYfe2OuslqpG5
dA74FssDdfjqxQmz7Cxkv5JFa156wzQvxOhy9ZsjCmPnOpvVb8J644D/pbvkQCfywjojRSKsSqDL
bUfv4JK6gy0K6AKpC6E2fug+bRSvMr4bo83PRUn9PjN86cAJuPw38caQbsHEu4q5dNNHipXabz6H
EScFNIXiqjVzcZ2hBnQ2kQlqJk6Q7mLSC8A6Dp/KgouAeN/OAVlFxSVyXZIktWemS+PZnuViCMkY
qdBuK+BM4Z9WsOpawz2jhHXP9EgPMi4eDUmkBC226c7Z+574DRt2PTNiWzm1D1bBmLHtqKol2zNb
UarmM1ZothL0AQBYk1gJ4GC6wCDHjOxPd/HySpg9aUznKG90gbAfqn23Gx3Jp9KNIL4qoEmG9LNL
2hs/uN+JPW26ZwqQQCwfIhMllCYMVHJmcvxUVHBmpbVjBrfn/nz79h0bRBbkgZI35jTH+6LCtpUP
+Zvpe18dyS5lXlO7JuWTpUZaaOoSRijbtPBlHAlCGT8hVn6LLnmecnlOc9DcUAOGUX+OQSeuCGR5
Lc0Uio9ffbgG+aM6HFBGHI/D3HenPINjpYk7u6VS1B0iWhjA7MkqRoB9rPDsNQV1XgKcKEKIDTNB
rVyQS7HoYWG6/ZtVGvs+bcmoBiWzasMm8CNsx05Inepq/mMtSdYrY8KQCo+MYUvvn+EABdroPQwx
WvdpmO5r2DU0tEgwgCc/ksfhtfbrEA5nb0rfB82iTGXjiQ3tXs+RzuioXsEskV7Tjn4Q2iT4DElj
rWyzuubuuWWM2pNt4kOaUWn8VMUhGR20rXoXZphZAM6k+f1rqCnC3Fx8dFW1y93cxwpl9uiOTx4x
TKtwNn/b7O1WtQ6sxJbjYxiz8k8EYiY2KmCH2kF3yB6RLpEv8VYzyvE0pDO5WHn/o3PMR2t+nCNO
m0jJ+04zsjtic7x1NhLaBIa16suTFsdY4gF45O3IQmjRXanLdd1rb2HF5NWAZBcwpd0re/4MQy6n
FIeAp1vBkDza9oUV/9lvCe9L3OJlUvlGm8y7ugYe1tnOg6dHh6pNfln6/dDjGYo9Zhal134UKD7S
0pm2k8vWrxu/i4o8WljJ2r02Ru6m6hipCcM46eXWdCTYWBmS5cs+Dw1Icp2xiW3g2O2TbNqNtnEn
EirKxiD609iOhd6tGgTXQ1lUa30E5mOyyTFjnZOyJLG8EvM6iodzKU8EGLUk3uNeyvK0DmhQoEXP
629XWj9dF+Nfx6xSdCY9ycR/IuZo3Ec2lhVV2Pqplp99pBtvnU3DxW6OuevKQ9wR5DWl2puuXWrq
s6pEgWKp+iurdZbp/lhW0W9dZ913BWZYld37FGc9zqNukgsxEgeMS1K5KtlAaxHgDMUdOGrm41JK
NiaODHAXtCniMnBUp6/VSCcinprPxGvp1FfofEP8atJnQi6/vMYpTgQfI1Vj87OSjlleR9oJK2Py
9q4z13t2u8WjaqoXFFM/eyv5TrovgnjtbW9M4caZ5Z5117rPebNybHNGQbjEyI6fecD44lXxtMn8
yaV3RprQJySVblvTXm4daw4mWBrrth2vekQEMJgosghCdIFYZe07+zMikHtrs6Pk4ya7W7exwOvf
dTRfnTg3DoWjvCAZG4Km8m6lInLW50Fwbbf0Ch2DspmmRzRVgFzQH66wUFqbyKzANkSEiA1hM25y
aBOgGuqHjK1noBlqsRkyn1HuFPha88voi53UsvlZm5MDK1J0lHpxsUswalLoT5FNzWzkxYiZK+zX
blfvo5YUozArvkctRY6eTGyHWdlo6TrnxEaiU4Z3GBsv+N1RvvkZnbFGWczO0H7hbwtcQ310k/B3
TqUeaMv6eF/0a8xQStnRY5aGRCsxqQhgzDwys97TGfIu0gWn1bQVgU4RqEyEYeROVhQuno0bucxK
qCGEj5hm93uxe+VD0fNvY1t0jLsunJLXrLtGAHwlON0a7QGFmtr0gwgDFWJCTcJ7uizeFsoM3ed2
Iogpt3Y9tTFJyPpPpeFey/Vlt1A73yUdYOyE7hAsNDiYiV+iRZPZd9pA/QNotAb8bWJAtArLW8Ut
GkdMIWRnsKXG6iK2dXFI+cvWqvUxr3p6eNLkd9G4yOs89NYMxowTpjY8+yPzJgCx3jnyhHeeFj7G
YLlrQY5DUOZxuhe2OzEqNjUSG5FOS69OVm0hkI8X9GoqPkS3ORuLrzeRPa7GPtthpPOOYiAdqMaO
nnWddgRY66waCylXD7uo2OZOojZuy6tPtThBeiDz4wDcWbPj059nlqdntewComcTY8i6EF23DhGH
nbBxc6uSVQMuTtVvf75Ec7JTlj4AVB4sSGjkIUVL8TdJJhZpdLo9IhUAoYFNdrgdhUeAT0g4bw9n
RcMZflO+MQvIZzOW59vztwP45HKbFN0Pvmr3YojQaIjs1EikEdHyKPbYupBddpjop3IJFgdRzcWp
ajAGgNvzQQgTaggbwgGf7DpVYHQT8CCbuTAEww88TAXLFi58FvdThPEi4AO6q/jrT2o5QIQb4D5o
b7enUogxa5QlxbpuISQchiaPD7VGHHNj+HvCrQkvNZrT7dAPoViPFVEirt/tDafRNq4inC5cTP5D
ZtmkYspkgyGZVhWG0WKyYQK4E3pADRlWwQ8kST5s2llWJ6zwJbkelBgdSyDndf5TlwRKFmm6xzpw
6dTIcBEn/QrXhgX6KW1OyB0h/ymkAgAeuo0tUOLFcoxPpixjXmPyi20r5wMq0tPA9mRdjAwuEtw7
mT7SMMFde6qsqTrRW6hOrehQdFTAfkyzpJRYXOl9JeoN3QWfzmNXn4xx8HY4+u9aEKJk80l1KuwG
qFcjl9VFMgi5PemSkcspRRM89gt27kTXekXNHWOKTqkHQ8S6/UJMSC5WdIJkylO/vAlyZGDQNfG5
lnCqVCwAvPHaCR8bT7dHbcy9tUsooppJXXEXxw9qoWPo6pchxXxYMsAzI1a7sncPbSnGraiHU2RZ
8Goq6hlt7q5tzguIxfjDYAS/qT11VxUN6GXRO8tt+wPcEotVbacoUijn8CN/8kZv56HLzoy1q42H
XQ+dkNRslFIQEelPYgImcXllD3CXJHN47Erx1nqwHsOBWm/y610cOR9m37wmOUJoDTRFXiG57GfM
SiDGUKwnyR/ryv+3LgZHN7Dd/juR4L+4GE6fRfPZ/D8mhj//y18mBt/6FxJGdOrCs/lAjQWp/5eJ
QRfGv4SNicGBqY+jwMblU5Sqjf7jf1jiXwi/hHAdA3sU3+E1/KepwfnX4jzVPYFdCiETruD//b9+
jf9TfjNnyCZZFs0/vv6/A0twfv3DE4ZHlLgS1yPkYvHTOs4/7KKk3XsZWW7OifbcwUwygTK0E3du
O5BvRb6TFOwhi6na6QAA+1O8hIxbzcgAwLW96ti5XqSTAFiuGifODrfn0uVnbo/6JZHr7y9LAwBp
q+z97ZtF+IEJrzoM+KaO+tL6uT0yl0eq60xU4Wik/vPpv793ey4jlZTpxL+/3TL/2VVmelKuQd8m
IhsPlD4DoBoVqha/9zltqGxBF9DLQFiYH1mt2jWEkMUeG/FvcYnTlDL6eKYwifBu1RUDRQFZLhfP
hRwRbMGgHSItOnE1w05xnN9929U7VMuRdQfEfu91VCVzbovj7dCEbBImL3sjNZLdpzk6hGXwfh+o
rm7vIymbW631tJ0+qr/CyPh91fEfX0J+/Zgbghabeby6GZs0bksRsCfWxgVyozfhsQLjvruFkt0O
mc2NrvByPJFWe5eFkLyIXPHXiZEgP1wO2ky0Gc1dHrJGV1SsEfd/2WxC8Pqrv1/G7bXMy+u7Pbod
eB3tthHDg79kpdVL4Pnfh9tzbYkuYECaWCSow4npppNelahBmFuWGS2wtYNcPLA002LY5GEvcf6d
TCaweOll0u/HFqt7m1cyWBT42xnsyI0/Qm8nPs5iGy+sEXyW9RHhyI1XgahdrUAS6JtuBioxzkuv
E/cygNmG7QxJXXFubgfXLPcj08veP/o10waTfmpQdMjxTDgeG4QiIAjFfESKBRuSGUEx++JoVci3
y9pHZbt4cwcdIG5V6z/90rtDkFiQAEFH8HYwQPvshdfD0OKpuCy9LVr/c0IsN3HQSxr97RAuTcLb
o3KidaRnj8S5v7nTpG0crqp4jjzyS3XHO8BLIlhv60UhXQTYC3s/6QI/hFuWALP7k+o3VD7jktLi
jiLI94M3ooLW8H/7dW4SUyfxT89Ljtmfn65yOaFFWn7Sar7H5h2EJns2c98nVsi72z1Y5AZvCTwS
AcK/X1pjTjRo1bhBuoB7OGmHY+3oAxSjGek1tysmbkmFAZImTrS8Hc7kcS3VSzf29jbYqV5tBYa5
f/ztxaDzLpCnuAM/pyFzJNqx1WoWgeVwe3S7Nu188P+6TENuU6Ir7H3nYhUmYd2KtS/V1xEyqzun
YVaOEM9fDw0KlzpC59fUIzuMScByZaK8hoXagK2ja+B0EQz1rnrGBj9xisElcRGVwd1iL9350TYq
6l2axntVjtvRQA7UtAOV1BI6T6++EbVzwAVaHeclP97BgJWtDImLwJsaRgM2/a1htCBSLKVGOIUq
CLvFxYEeYVP3Np1TkW/U0p/FcwZSrmClaG/tWoSxZGdIDNaAYW4xjIbys602yp9y4gQtex9ZQOvE
+55hZdrHJFfaTEe0vrF3bTbudN6/I+7jvzIRb49uz3mD3jNcSX7drn6vbtSRup3VgKDUPOgdXa4o
rhkQ2AL2W0MWYG3qKhC6hUBBsR3485LSbERY3ULHYw26PeX6Jlkdms4+CFzpEt1oLgdC2/vjQtdM
cqp61HZ7KqwNdBE+ztu58OehVbvrsnP6vb/MCPS0/PALEq1SMwTm5d9Pk6QVYcxE+o7+YG3YBFWo
Yf7ah9BJ1LaG6KZjisk7Nr17X6/QDN7eWSCXk2WchpiJDkPFF8d4mHMtgD84sb4w+hOZIvj230tv
AaJhtOj03VY7b4mxIfqGOx4S+73QK20Hcv0BpNRqiOgoWVV1jksdG0jcMRoM43RNSYCLCEE79thY
bhQaYixC2NQNB5F6GHdkcJKceXuEvGlau1q7zzsf0U7Jx6H7QhFiydp8+zI0ui80koyvogpu5PKr
KDpZ9lzze0pNPYAGCfstEukJui/xsUcQc/VxTJYIvtvD2wGzN//PcmC7kAShw7KpZGkvYRL+KoLd
nRGkE64l0eAHkCT5aRZZfpr0Lj91A7uYUqO5kreQXJwCFEoxsXiMdZccwpyQdjjMTDXCCG+SWAO3
8o9CsMJKzqKtleaPBduBujWJnfS8h2JQezVnxi4vybA0k6Y8uC6bYWO5F9yem5zKQMSAXC4fWOdJ
gZ4gqtoHt4A3Zdc99oGWK34X+hXJ9oN7iJ3s3I9i3FPwzscOJsIwQXnsQyvcJJizmVnbMvBS/eAZ
7pr9rkQzoyFLrIz+5NdU42OwQNr0sQq3DtHjgmYnn1TOlOjPJ3X7MqIQ2pnueLT8dd6SQ8wu5HGc
lpXYumANQWJRW7jo2xbAJrHiWc0lcDsUwH22JnOYjsyRY7yUPdlSwNwOxfLIwwEPtwL9ZCg0CJrL
c4XvsCwgKcy+1TjQB62GO0MHnsfIdp0aBooQRYJMCcR7dPtPI0I20dHBqLL+LZbl59RQvJkD46RB
Q4QmJrEbLR2DpfuUV76+0wdTYPSHcw7fLRyH18yOdMDMHT3t4Q1XQIPILrxTWtWDPWTT5C+XtMb6
EtEjUHb9lvfOcxqOQCoZCIBtmH7aWE0bdMEIoeEsTvGZOCjg0xEWWQ86erbQr+3Yf831+K4dGK06
pomW3kQi5TAZme0D5r9g7PFotXo8IwyX9HatfmvOCWH0qn51EImv4+zVbenC59R4JnhK5GsII5LI
BHfjXvDO3Ym47LexjD7cErb0nCxoddhY/ZwiQinQdroMLZyRViUV4z6rTTiMbttuyjHblE253Ac+
q7KROK5qm82bsQzlAh3jfYvUNnJe8mI68pvdKK+uYYwOwW6Xu4/PrWXuHfoAo1h7Fqh2ytUucNO+
2WDBi1ajlT/Hhk+PK0b/BIBXf23+D3fntdw4lq3pJ8IJeHMLRy9SopiUdIOQYcI7wuPpzwdWd2Wf
np6JmLmciCqmSIIkzMbey/yGNcnsxd+6iie7lQnfrajofo/Pz/2e6NSt9QkkMdHfqP9I/VKqt9pX
KkjorHR9uAqhZbaIGkK3JciwRsRL8zkGatSuwr7hppMojFSbAP0WxJ8oCcRi/jE2yhtqzRI4tDxy
KnAyo1lRB8xC7JE/aq2MdrJ231gTxF7LwBJIM4yj3CgFVNqJ02sFnwCft2qLu7lhgA+jhARP7aTn
XfKSxlSIZSWDuJEbG8WcsA5CpsRbaqu6BuhyTA6jnsOJI3DwBQ1tIZpaFxnAjs0gyJymAF4DpnXD
quoXKpSastAVPxupSc5GTP5avPel4MdxwpKXRF5h3AFp4bSEgoGY0f7oP8yuhT6Gts2gWTP36Mug
YWCmluZ7CkKHJEZ9KiL6SM1Bl/vOUeFKU7Euh0On446BlxyyaBL6sWbrS7P1jp0ZCAH2tH/tQti/
8S7S29JhpsPaHtEVOK/RRTUVhxaWuJ6Rc4EwUJ5aBYRlSS/UVgc2H0fKJRpYQ4P/h6SCbHqH1gRb
bE6Miw5e3K3mZA8xm5C0qZCSExJHGRTotHL/PIVR4hoToOs78k6jZv1QmWIiVIcECwMjXek9FUh8
baD8Dusx0I99UsIc6dDxyHJKLgI6/62BpUzVwYiAtU5bXltlE9xqEU8pNwqDUzjQHKKnNIBzL3Pt
RxCqVSVx4GJj+giDeqFVXsOx+Aoj7CBmIC1OPQuW3XFhqHlFX6VBXcjou3dJVLMvqdU/+7r3hoXx
Z0rd293CIRvMBfTzIsH+QDNc3JCpPOcbCfW2v1rpVa2TM01LutaPCVAblg1SLA0lUf/RXP/z8Njo
z1NsTPjkQ0nz8eK/vf3/+Foe3w+WUMXjhPg3cNAFp1US5LDiSmNQky0vzx8P8d9/PZ4ONOr+8bZO
zOjLlnG4B8V9m87Efo+/cEmoNiEIcEih8O7JGR4vPx7yZas/m/557fGXrjdEb//bt/98TVICKHg8
nc5pT9j954tEQQs3U0SPZNmrPxs+nv71A48/Hw99GizhIjJTZMd/H0BJ5LwKspaWNcZGc1Vfk2WN
i5cwHiej2E0X/avskW0/Xnw8/Nnmz2slFgnQIpYP/qdtqM8CuxPad7qxiA/9vdm/bZs+EoZ/+374
EMX2z2tFh2K+89eW/3HPMPAAL2TSrviXr8tMsfXTIXlG2h5wbjkYJ5TuB7+QMB/vG8offx70JeB6
PK0nLG5o6cxu/Ii1+mopo/x5/6/n//k99e9veWyfLsZb7ViSyyKcS0zO3uFuE/cLk+aRCmegdQeU
AVBxnFWDpGLEYmhsWmLDBQvz+OvPQ7xAYP48FevezZhM139eevwFFT11dNoieA79jw88Pv+fXuOO
ielR/L31n22gXz1XVYk28CLvGuXI8Ub34iboOfi1CseUR13u/9vKo0r75f9UedxkWYwc0f+sPf71
oX8KqBj/RWChKIZpoVqHWsk/Co+W9F+E3BrytaKpWwDWEC37Z+FRXt7idVXSDb5MxVD5XwqPiJwt
7p+6/PjG/5vCI5z4/0XESJINBTUVhFwMTTGsxbv5X+RUYj1Wk0xqoq3aXRqILfRSyDSnZk6cN8Qz
oZnnsEcx64DYadxV7w5MwDNr0SSZiH/0sfo9162wRuEIq4EpvnshnY8hJlFsejjIWWOtOsy3esGC
na3me1NGBC+PO5LsELBRov2iUWJK3/h9GOex1vZgmOnxawb4iWY2iWTwGpElMThp2N1ZWPes8jpr
fb0GvHy/T8M6Q9LNV5oMjPvbgOvfZhixLunl/ZilolfcM2Lr5GpN5BSpGdLSzarUJeCoPZDKn8Kd
TFZC0GwlVJq2b5LslzmF+NIppDgFHXeEYVoZhqU+hW+DvhXwgAPCUtxPNE+dSVMsvDzmTR604DGG
LEIhDfANYCzaPJ28hyalnFoUa54Qiydu7BcX+aUzGw92aiX3q0hfY4FJZXahROJKoelid5oSb6JY
81Cy8PDFqp8eD60ub0yMK70UaWN74mzgtOZPnVSu05z0pBcSsC+JIqzQCUDAIxZeVEtLnjR+r7lX
80qTht2DCYfaCqIIM4oSulYiYUl/QrWKRW+rQyhBTDjAWYIlMN3uA3rWloITQiP4hpmVcLvHozrS
Sc2Qc0fYbTzdsx7M0kJl6kssrHoB2myiIqcqYIScKNZ2dhs8mr27rBoeLNfXHJZwKoyoXxcD5a57
kvmRDh5dGUpqXhDZpa2MHOZlRvvKQ+Yu9lRNB/yT9zY1TEQz4XLnWpJf4yg8mujuuCUdolEw3sRA
2oFjV5+FhQ0XqejS9yDZTzrel4uOykegRawPCmqHHTzr2DJiry5zYEQxir6KNSDUoVeZK+N0eEhL
Wq6KjicjdIN2jOWF75fvi1HP/nrg0LQpys59nO3TqmFNBY1XhdURVbL3IGjIX0BeafLCxjAheA1B
tc4XFyIzBtas0JMHN9XRUehbCsONaIICwUAQCACt0/pAm/7FgMkpR3gBmCl1dgVSJgADvwmpNshI
9FKhG15rYwqf8jrfCGlKY1Epza+0gDRXJPu80psXxCYJJq089GJM+2qZir6U3KDWHYpA+lIjuEBB
IMFRKvr+WN+lkwBd2C6LESMTcYGhiajUdzowH3F8Cgfd2hY012jsJd5IeA6GW/o2c3q4QiM6YqoF
B/K2NR49tJqFbkKSAPHLWYVOgTYsWEjWxiHI+g1Zdonk3pxSWIbOrCZ3P510bW9KQIhy3JygnpTE
pKAoWWYHq98OfQyLVv7W7ulr2bWCj54sn75TnZgq85oAbORyBqkTqebGTCIgxfV8LRNwT2oBLmCq
ypM4JBgXL4Q5bP1IBlCHL2m3hpNhrMK82gKhwOjNBSvvByPy4yooVCMVjpE+Ny4mvZe+xBJsvlfo
f1DYZGq8O2ApXV1WKteQhi9ZKX/JINjtvG7XWg22IFARetSFESPjsW6eQuH+pOTPIwCwqIJFTpPA
GVJ9sOsS5nRkft2jdwS1Rv+G+BqFS9SdhBxAH1nLCXvMYwZnzEmb+m0yZ1TbTXwbsjktabRIi9oA
6QucftWPOpSui2g+iQVSn+FwrlFTRJOUxikCi/UcuGYwbmNqg3Cm78mmU6IvcjpY1Gr6BQtoQyrb
U8Edft+LCF27tPxuM3KkCmAFM++4RXo6hPOJM0UPW9mZY4iFiCs4BfqBmLuCoonw6gmDM7jg30DG
+JQ6aW4s4Xo5l/cTUlArBGtPmfUamRSyIohWFnVLaiaBC0NvXTPepqZ70qvmEmf1RzHGpwbBLifU
hXCN8BYwL+Q3sRbuPtCBjbcVjo2mJlPz60Gn9Gise6aM9p8ROvEITkiNZhEi2badAYKDSOru1U9x
QyHnlEXZuJUn8UlvNW7kUcHRyjzIxrgBhQyofFIAH2ho2KC45ciViHuPSJSum8pVDrKPDJ1Qxwin
nyoWNxWKelOlYBfXK29hSjqP6tR1FKWnKOq0lfRWYcDm1fdQRiWMFAZyEvTE2BBxuGmuMTaNAU7N
zhDSE0GGBchJM2Nu2f/uKAEvchdKEDxr5HOQF/DhkX+XcwQWabDMNYC08mg1oeHhFbuVhsiwS/NN
JkDfl0bIKS41yx8XRVQrGo6i9WRCJ3V0Oe6PwlR4fXX/mU0VJFGydC34LYoaXiynvUN1+zOO4wPp
CqShACYgc8tFuDdneWBlDZL2pmr3nXlPBNDHAsr14THUtkG9YBMKZu4k1oJdJMzrobiHriybgZ/h
UTkLCLIm3B9VmvebdGIn8YtvtE+1M1Emj9VLvXBF07LxFq+RTZP3d8d6S0T1BUyZCkzWILqAzz8J
MbpVBzjdodvodeoOrBsU4HeFNV8mg16ANU5eM+lHazA/NaH/pYulF8DHN1mBfDlLyYoBUOaDE8vT
ez0oglulEzoVwLEycP0A1KQPwohy0yVXI8bJr76zqhW1kbqTIb/jA1k9sXvk5nDMLbrKRBnp3lDE
cRNL1HOQo0CEtpsuKjeGO9QO8NEfbtUZyYaBtVjtsPEg9splQpnaWFn3oSD0B8vSCVhSLsTBvrgN
Srax6glRyJhiR6CLb02gvYgQ9ehOqN/1+BzUiu7OOniHbkG1xURRYaNFu86QYBrrxr7qqMBr8Bei
4zSTC7ahGLBuMHUl0q3LWUrpY1KQcBQp8qoYcKNKhyeq8y+kWY6thpHnvfiSW+0jbH6NfbCTYwmT
V9nToCtSW3wN0nUbaZce8QSvsxKn0I1V0aZYnZCvLUz8ND8YdxLA4f45TzKQivFkZeoLPh0H2Sx/
ZNo5TU2jCy8HE1Rvp1VXacLhBLmjnVgLE9zLNaPRB+4YrXpR6VczcfouLsyvovvdRg3U04aaLDVr
gIFZ+T0G2yn9VroZkjjlTCk03poiODSh9qMbMuzkwLjF2VM19MIBvZ3QLhMghZlmvdNTDFxF5IwB
WKzulbYeNCFEcqY4IfpiOAJau3FR7QpF71wChENYaYgypJbpcJZKx7DkY6TMTkPox4B1ZPh+NJBm
fX427jSR+vaiJ8LWXOJKscYn4kdV0IyQGNZxk/t1FB9Hk/pb1Nz9EC2AOZFVUDXCpmQGLwV8ooUI
s+I3oUpP89zt8yLwsEktEXfCuLAg4bfHYd5pTXY2Eq1Ewk28tNJEpyBnahnpqncTsjymviGThkw7
XlGi75bgNMC0Epcfw5DXY4Tjx6xrEoJ21gq/qpnSCUbKdUrVKiYTsKtSJ77FjAFmxwBeTLpmdwHX
nV7yakv9HlEIg+jwgTPWIQmhMkXmiybNiwi27gQDqNNw1lBDVzd9hQVPU5rrOT3LKWZGiq69Snfg
rgM0w6AH9dYkEq01Ln+v39eFWmzuKROdGheTHyPSpSusg3RBBw/ZdowuGzoMpCZ2sHRLHu2cTkC5
EecUHBYff2oIobpQS+jEL90eM8RT8a93Hs/juo4whlycT5YPPh4eb0BJjOB1/P3in3f+vGbIkR9I
U7x+fOLP6//y848XHzv2b9ukabJT5K5YpV3RSt5jO1bY5h9/Mu83/9jPx1s1ql6mMkQE68FWK7sz
VcjKf3zx4+FPP+vPayjG/KPH9XituyvR0jjS0OTxrM78zB+/8djq0QT7t0+qmNwQp5Im0yNplobK
o6sy51DriBgjV3u0UB4vPrZ5PGh3CiDjAvpo9NcymkMs9P7H5/887VPacl2Lx3WdLfyiP+9AmE9X
cOR2qJ4jIbZUJ6Oa9ocEa5SuAa9hr0m7JWtx6UJoym+m5nl8FACjpSoY5TjgLT5m7LMQnoo2Ry1/
VQ/RXjg0eGYGu1mD+LxLkgtYXd0hKIWF2tpwrJ3xfXhWzjhgHcGTDw6Wk1cLZNgFEQEwgtf5SkS6
wBS+qQ4jnO0QSW/jV4mmrZqfTYjiGKtvDbIgh8L0LTlaTwEMvmt3GCvjOXs1T8o4298KTJkSSYK9
RDzswGSDukNJevC7G/cvuQqmCXLp5B93nBF2JRpyeAN84o+NWreYr/RVLm3BP/Jn+12gWjPBlnAo
eZf9Byh53IcjlhZX+WoOQek0TrNSrkwldjH4GShzB+2EX9VruluETCN3QNqTkjJc7DNWqB1L2iFb
LeX4V8ZAJK1GaXTRXTf7pzx0TtnRPCFsBKEwXbU4VkmY+pHMRqinlC9h65cvQAzu2Z5HbV9EUDXn
aCPLb3iZjCKCrJM9CtAToCfb+Do0tx4Ung7ygq/pxw15j76NVzmsGrsR1uivkLIODktycU+3zKNA
o1NhTfOU1BovE9FOWdUd9RWks/o6viTiRfg8NaXfBu681rBF2WXn/IMJOjshcrkunexcnOvnyMFO
xA8QLYEsvDZsxMRiG8Dqp+W/GdZxAuIZOgGNJyHY4hbWuZa+bWHzhpENWB9xIziqpJhuhdz8J0Ke
a1DBb+qx8r5JTMO9dWgHd3oraAV8UDje44qjPV9HRz5Sq9u3GExsK9CRdINd0kM7C5xTDUV4bbon
JFx4mZ738ojPAwyyU/Bjbnp45+1afQ9ezQ1YxZV+ig/6Rv8pvvgXQf7b/QqG5Su+SPUq+Fn0wa5q
4jJUaTV4+BjZhF+cAGVt4V77gcZasIUBq7s38VRcc0c/sSqWyKpvBA95TZJRN/4I3r+ti3mCOdLj
G+/k3ohIVAi90E1lW9ZOFJEQZIG2XLmZvQK/biA44pUXZGU+MHj3xdRV3I/y6Ri+vNFIkZAgcHaG
ZEtHmAQZECZtjcoDUl+YR0K+NukNO6ND4XslvUz03y7BXnu6KS8vcb8RnBu69vevqkV8wE2OsYcu
pIHU6+U1cTsENXcz7VPkqpz4Gc/C7P2uuHTNWcqo5jR017y0JzkSbuFzcZy8dl8dUbOc1+llGGxw
d8w4q3kHrQS5sEPmjnBM/E15oRsZfiA9+89XKWj44TY3vb6llvLSldwBfo1GR8PpDbfz7NYXvjc5
1qv6ltc2Y9lp1/RSC0REnepXsydDka1f6oo6C7UeZ/5msH0fkv3oA+vwaTjFT93hfmzPrcIUMh3N
wwjREB2V9bipnci/qZv7usbDxXLj1jW8v0bKLXVWlpORowK4de/X73R1X6Oq+krNh/W7gIWRsCuA
8SByASU+CE8B/Tt7tBk8+XI7czEZZTsaYeF2OZnNbSPx9nBJ0YUFcQ3THNmOjUGNA1PenbjVvlEf
oWy/mZ9pRQfrDm0pfT3Wm/gpOgHEtoCbHOB0fFAkSZz5GnsoFPjpR+yl20UhakueUz4TMHHmyhUi
MX3+jPmYbXwlRCmeeJg3UbTzS/RYZTd/+iirk/zc/S6wSUc9SfA7SD9rPXL03AOrHD8hf4Vi1VP8
AhSh4+51h/uH/APhQZR+EelSyqI/Fq+oT86uVEn09n3oDuO8R2zQUj/7H63BGv1Qt76Kkar9MYMt
cczfsXhMFPsLoSPdkVVXeNJqP70E7nitO9eMeaWPYDlvZsTrl/McHSOKmw73RH4rVxg8EFspX8Ot
0DYzlP/BYwqLob7XBwYLQu5e6IVbjdF0id6652HVG0fOzryrHazAYXB9mS4ManIjuUDOws9I42nt
RuBJ9hDi0RvkEjVO8pb2bqGtZrSIbOBeXhk6JS5E8557BG2l4kVZN6vuAnYHrq25R6FPeEmo10g+
qg8oYbB9vkI4ZeTSD7fEJbxaVoyz8sViyRJYO+MO2RgmhyHclB/gyVONp5yDehU+xyz0/vg1EamK
7oh/E8tfOTrLtadUU37m29kG4Glr4g/6LIj36YfI79foImBf3DhC9ytf9cFy2WNCvER+oXCZvX7Q
3i4/w+fsTGf5iGKrI97uZw54OegDU88YbOJozf22SUw72DQ+BsnzU7vu7b/+Ry9i/oKdtws9v7mM
ogvWcHapsz7hjuIEz8WpvJQXtHAidR0MNmcCbMiAYjS2uzA7v8UOr7rbrB6xmKtXic8epPPKgtZY
ew1d6YklCdGtRFjJWDJd8hsrA9PItUPNS3BYz9FmRe1LtVnegi20eQ+xzTXDKvkxf2MOh+QxbHNl
5zOEGu6VesUC5bOScoCjnT9LX4XfqJwV6Uu+5cCKsBm3vo3cgfEVUJ/DaiA5t4vv5DHeblAvKnwf
gBy0Lh63er1y89ZOnGDG3O0pCb2W7mfwPG/im4ZgZtIAOTKeKnBBvfgrWihxyxh4Sl9JvL/aq3jh
Rr1FLjyecKvs6g+YUA6TJ3MGOsA4gXwZuwFmT2j74a771Le4ZW7mt/Az+BB2yqbehb7gUgAwnd5n
id2WzamGS0God5I/wx0iDCMVEAdh9sfE5DI5uaOBjqmT/Tq1tgkOzq7Rw7D6Jy5OczGlFafQmbzl
IkI+4ngT93UZpvWqp2pkVztTAfrnMTs2PrJS7bTJPgtCNOY64FQ+OrGJy51vnqqdwFxI0iCAWkY6
69dcfsAHJODhUczXU35S+2yHbo0rpBiSIFS273GpUHwpXxvd2TBX1XCOKP3GeJOIIn1lT9TBFqm7
JPalF8RKnNvK1B1hvXPFlWYTe54XmYO7X+YeaDDsornkih+iufpxP0Z+Yp2qteGtAp9qlhv4QCcd
RvmLAq/ALr3heTwGwzGsvzIgmd81klfIao4/2I7ZsmIdBPg44hYlSiEGAROepA7IZA3r4Fcyl08g
nL45KvMzTBp7BLuI6pzxmcHPJd6rwAA1wF9eVcwDxQ04SpYrylSjcabEqQX7QrNVLxVWQvEtv95R
X0NWnTQR/XcTebohOARrq/9QXSoJESOFaUdagyc5Ju6srpUv5jbWEwJpyUBYZ7S5/TuuXP5cmFxb
n3ClvqQsvyOFsQ2BKjfekZknAvy37W61U19AN0tOtVDwXEJQAuqqZ/J4aUAqvNT6nnp8oW0hfoW9
9z3vsOwCImRilpdi07bqGyhekMUvCrc2y5Wnc4+5bfEsh4TG6Chhd+yrN/UmVGvYqbdhpZiEEe/V
kfvcuEK13ojYF2+omMimM7E/s011xc5fJHRgBmBiHkXie7ulVJLeqUDbiHhBDtEn5gqnbBBHx4nR
SRArcvQzlCviHXnYgaGRqQSVXlJsMGhCAHU7qkdKKnMGr9wXXoLkKYSlfEg/jDdIgtDzxt7n9PU/
SLr9dT6Y+zKWlNRT2ecVa0JVbjjb2VEg8cDCb1OdCV0oP4rDplZt2n9Vj2I319Lj9u/SX+kW0Af3
M8BCGk+sva/qsNbCPeAheOOHaSt6Pb4hEKnT07gr0cNarlhbb4FDRuJNUPcJTuyF+4HzsoALJ2GR
7AUr5F0wJ2Z9fktyB4GP03QpB2+QfbF8QTWuTldd6lJUES8NjGlAa+yBTpAGDPugNOdJ+BWM72bs
IGnE5IKVcf7RijYR4bWlwkwIHtll48gv83GMbcs3LD+rPQKMCdl+pJy38w4dX8a8dqTQaGw7VgGR
EAPTNJK6Q7CcPYYS6LOzkL7S1NmCGzCHjfYFEC0aTpmP4h70HDwl5M4lMZPWPVyF/FmPtmO1VoLX
LMG5iBTOKdwRoJddKsxmMkAxwILl1x24EyQ2g2xLOXXSkXCG9bFFFQI94Zt5gy/UUJK9uyCikRWv
VZDQlKTKV8Q7mZF8DIPrwMENVeXUHGnShv1iyQjoCcyQcveLdJve10YOl9fNE/jvv8kTsIA2z9RC
VHTMIMqKNj06tPMHjeK3C4dVrFZZ6gcWpub7AskT1WsMtwhXx2X4ra1jQTfMWtGOSRHb/66il2RT
GGvJ16VthV0B3moEYawjmkunZ3oOa2wx9pSjkYoGMJkCQggawCfTS56GLkAosCJQvfvF5or/kuy5
pZl54QLMiJwTHSBCk6asy3V6QgN3QpYoopdMu2QXMQ+qn6ZxusO7FLcs2ZLsVOrX8IG0nvVVCdhJ
kO+wKsmac8O3Acjr1K3FE4Q9ml97NWQtJ4gdqy2V7+nGZIPqEZXgAZ1Y5KyZqbOVikQq8bJw0fw2
9yNrrVd2cb0vNsE/gWATuzv5wqDdYFvATjPn4CSlVNuQWghLEQETc92cPWM727+yPLA+2e2R+8bc
KrSwfdjDNvFrTT3cJ+5ozwDbmdFru34KP9PPdv9RbUr7o/pR1uP1eyYTe7cEp/3BBxUqqkRSiuMe
E9N04CJcDWIahigqXvzM/UQuu0bE9TmpQKNDFQAUZoefwjkJ3fGsc5I+YfEfR91Lvgm7DEdhGTP2
r2jbCm6WMqGi3/3VX5lLC7dGVwhqIIN4vK8aLLOgPJNyL1Eqj8UxP6RbDshuzyg1UTxAG9RfFl6q
7l+J4DPdkOml2+JYYN/5Mv50eGHg/gU1PBRxbUNjzyYoimpU2T8ArAlgYEsfDT2bHGqcaS9AB1lO
KFUJnmEcoG5ic5/Szz1Fbo3eNAvJeObe4pfI3Ff1hWmsfO5W3HAp+1eHjsmctS/O3LzckZlPr5x6
AXP6yBxky4RPwxqpV5rgG2mP6iyjbLqh5PGTs/67RB8GSihbHCpJZJ36t3gBrVmhR0JNxe5Prdul
P4hg5bf4OX82duUKsQyE9A6P/Qn7Y/INxXtv+Sx75YEgv4Lrcwy6Y5G8z8a2kX0OKrTRbM1zF/nQ
khICYfHSMO0uCgGVdU3eyMkNX0JEbC3fKDAJX6kX5N/4oHbPskekwwRZ+Ojkcx2K8cTQao9kqtKV
8FJ32ncAxirlAv8I1/p7Rtb6SK0Elz8qT7Ff1J5IRMvJiWlIOdI3haMYLTJk/2A7AKQMSFwQGYDg
CIoJjNOH/o5nO3dNuBjt2emBoEmzXm9G74eefBkHn6S9V7yycM33ciW55soAXY5i+yK/frzrxzj/
LdnWlR9vB99iRLMc1wssJGmxkgH+6Imvgo9wDiH8rO3bU2jY3cuA76ovb4J7ZBPNqsqpDNbiu07t
Qz+hidHcGECbYMUx4F0YO0xZnSPPm95NP+97kKHVqxathO+gAqnh5AAXcAPyrROWPZPqBFReajfc
YyN3rb+11bAfXqNdcL1fBhZMks7BBh4cmnb07KCRdb4b11KEJuV8wsO+25QT7dx3MUHoCSFclBdS
0HZ+fbfTz+A3CE5rXzK8kHwobJQz8ACpdXDPCBO9xpZrtFTt91X/NnyynvEzH/lKIxZq36/V77yl
+UG9iZxNFX5XDU1VJ/3Izq8lBoP75plopPvQWa5L5C92LYVXDAbLNYgLyowtcSzVgeYGPh7IpGkj
5DhDL7spu5X1Qmy+w4GH/BJMXEcNU36X3xOfCymmT+HTNMD38Cd5l9LRnfdARWSfZILluTgTC+Qf
8rR6NeiGMVJrhwoIBQwqPczTKCpTB1mKHbfkvsr8zG0OqPfxqijvMGOPR7SSnbk5iDO1Zi/ZNynI
7XVuXKrAG9QTSiXVlZovZn7ECiNxqNns8l8m2uM4ea7FA2KMVbdL8QUpjtadSCD7KlkIampwSVjZ
FVsbe3F6W0Dp+lY09jD9tPmL/6jIWEBwln+elGCXK9isVhfLeB4bKM/EoXp86m1lXZXr17SG0/6T
5W4v7PgN3Hq6VfC7ODLqv6mNWOpqxCtyYxpQs10mtD05/lIfsSHRBCjDMrEGLl/UII+9MzWuFxwI
O3inTkcIX1DzIOIlW6JgWW0xidxwoiEW1pegpXzutNf2yj9LxW2tXVF8KV6wot4FmqO/d8KaxAt/
KrslWFn1WF577bVn+sEbhDCMWeNIpmEWnyLqlyxVZsEBuGN2YEblZyhfk7VxM0fM6oS/sX9fJz78
sRjPh+EXX/ZFcgnaHghPdwzJ1ynoyjvgwjnZpj1ehSeWIRwKmWFAnND4IYiCZx+uc6o2Kzl9ilPE
Pf0RPx/GM3vUDEykNMIQWVyyaFZE0GExNQzTe8yA+YHp9kyuXp1zsho9eRq/OFv9lViLaQ3bqQSn
GkYfkx5xafDeXaJvUhfiYmq5TJComla+sZaTHYnF7oadTPAeq2dCzISiHz2hhv7jF7Pb+JZLq55t
9I46ykDT6VBNJMoUNbi1nojas00THiZwkMNaYpW+wsgav1A6ERylojSDyVG62pDa22MMVmSFbkt/
FQfutGcgFYZlJ68ibUrEOeJjY3rCEyc5hmRPrVC1LXo4h+GiehOsL5u42ucmU77aM1iyPQWPmmoN
Aaj5TnSfUReWEFmESrrUYCRqVsQIOtfgF0wquHWsA8BYlLWUHDtQUzYq3b8zCxaeneoOJXdokoOn
BdRgCEtARiQ99HK3vA3atSCHUi7hNtm8CWdqokwZqzTaUlJit7hAiGUMt5Byzm+VRbGeVnQkEK8k
rBqSFWcUYEpKipRuSZKC92k4KNfimHqsbe+cNjG5BsRZ5N8mFZoUpSlYkV+jbb7HH2m4YWpgb/LL
+MU3Ma1oJOyizQo/dEeYH+OrTlLrmKVvlnvlC+6YzAT3EZ2Hp3hcRmD6K0hIErzgkKRHA+w8vlTN
mVlL5syQW5zhUZ7zX3SStWlfO8OviEHI9lW4rxjUX2noWOdxx41MsRok2JN5YIBTaUIg3ysrKore
okd0X+WEWKlHor6kI2A3Bs8y7cSipbQS01/a/ZpPK1ptNEPJX9NXtqWwgzepmnqy5nPduRq9RnPJ
GykJkVbXYLFOERFf7fG5oXMJ0NfouJBJDJym+4qvwt8B8aNSu9KdwVDEei+F3y3omAkpMwAtW2rt
o/5RWLCk1mibEjk3yi7XrgJTP/ssBG5xX00hgomrUZyWwRMvmQdTNqk14BcgEozKgt6vx3VQHbE9
zj1pmxcJqCG4LO3ZmcBERQOaYkW5Zu/ZV76ZPxSJ8Uw9natbUyBFeJ8RWfmtcuEHmck4HxVTyvjK
u/n9od8MDRD7srtDylVexBGpqtcEO1i1X9NYL7m9o59q/OGkdsM7H+d3lnTF5US3pOcIHe04rRwR
xwWlUOm5Ii7GkuwSNBybFhhvz8Brln6O0Z9YCznjnC8V2W3LT0QXGj1hEILHmmvAyEZUBUEIr+Iq
UqL8YHTynfr4zLoXCOtSfOOoM4qNdfqLsj9P2H0q6+0SjiBIBaW0PDBTsvKRUksVC+5ymKQo5TJK
uGYcK9lgkC6RIxeVdZ6zKrPTFDRwOuKOp+MNtKXCMM1te3g/HmML71wLbSLdYR+5RMwKDKVAY4Z7
Fppz5tKi/ECymCP6jnzwCX25FoXfKmX7gxniJbGs29RJKFVi6LcMWtPTpTfGCk8pucra8t1//TK/
YLUbdkElrQbpBt+N/rhLelIp6ER6zNXsKMeKxCuJLN8Kc4nTz8+z8Bfnad5yWvk8nfHlgoYOH+LY
kazmMnI4DHrFY6+4iXiHTbgcyINGtIaXw+Zoceth17CC49RxCthH1E85/rly+TqOnA+xvwyC5SJV
wDbdAmSbvVxAclBUpJb2jTg1e8TFZfp3rD1ESRRaHLNzp8PwwQ/3Z7oEmKPHPr/L4fDf3Jz5Qp0y
j/bE5aEunJI1q+rZ0I7cFZq64ZbPlV0LB46ugIa2Ck1g0QX/xkXky5YbI3a4UeHQdjXNuldjp5L/
wMqJfW4QfoMNuewcIYepokXr9vqqfg7lNULG9ezN+XO9WPbQPwAGSvSLpBq3siNZ67yCGIn/mENU
KL3q2Y7iiZBSTDgz5vnxANSzAJTTm4xT0joZlgTGiePBnIfcRkHdes9lYFu8spaxCDCF8rO8DKkF
+krFnXCHsQqs8zLctPsK3Chnmb1gOy6DhN+JhmIcgiXwuA4RiEnl8t/cnceS3EqWbf/lzVEGLQY9
eBmB0KkFkzmBkUwSWjrgDuDr3wLyVieLfavt9bQnYaEFAnC4n7P32rwgAUsRXOjXsX/wV44468t9
a5AzsqXnnmAVS+HmbXmfMgzOpL8YMOrWHZyvPV9obHBY5M2mH87sZP3d8ECDNO42y7GIA+kJgzJV
j4bUn5ZpCyqdPS02kDTBDoilRRREtefbcRw7ScjMkfgRDLR6sGlKY+NVx4c52DKcBMO9JNAKmRhO
ubo4lvY1kjbd3PmwkMzrnrefd1O1r/UjrfHAClGM5UYYOzvd+cJ/zNeU0RPHniceucnPXRRcOH7T
A/PyyCDTAJbZ1pDst7S5lg0bnwMkOmbI4gmF4wyXc9n8V2VIBaeysKJv/PbZHo8fW5ixFJ8xmkq2
D6Rh1sKwFBVpmy/jEa0bv2zSQv4SjkW2jyP2HHDV0nXadHf2CzU8tobA75IfSNVjL0RT4JlbUwvZ
YJU4JOWOv44NRdfaSkhv2hUIPtmwjEDc7pxwWUhVQCo3bHVen2N5nSFjMdFYdg4OSHHVNFc7anLv
/D7+V3bLiL6dvdQnVXEOvrf3Eb+JhRM7Y3piw7LM4yvx+xdBkIe4aJO4YUQxH5L8sjZFHwmtoSuf
5/nMxy87gaSUCUV7449Y4VCc7G2qnKzKoAbSxQrHYI/1RcINktMV0ObNntFzgymRrPONekjdVw7G
4Jz8QKVaPiz7q7bhnaV/nFywUW+sHtjJWOCyBrZZtdXqKQ8giF/0EUKW9kVH47kedj4Z8HLZ0hZb
gGxhTpD3nDOZWlgCKRyBdjTGiEDaixZFBRh/xsutTUcq2DgvCWsHxnLkXXQYUU9tJw6K6SyteyT9
7RN1NpQcgX82NPD9FRWie6+ICEtchkJ+PhRyzdw2yO/uMKLXw4U7+KtbcPcti4ptQOMcDctN9MIW
1c1rlF0ZlXtzyxFQM4aYEMsProP/4dD535f92rrnv6TQit27o+3ZppjUqRQyZSt2HFmD2CG4pJLL
CFRRJkXOVQbLdpsIG2IcNs2A0Z8lfnvjoe/H+x1sInrk8uDY+7Lf5jHAC0KITuyG/AocryygNSbq
HKBdmLEoeWO5S3p4kNz0MQJwSNAcPGGf7bFScKShyMRKWqtv2g8UKwxj9s/2pJG04z+UdSjYpkxv
glevu2+ghgebZU8ajijLLfqnTFJw/sGROHczKKsbOnuA3WRynqqtI19l/7R0vSglJGGSMkeAMAhk
k0L6A4Mp+zXHIl45+xtlhIA2zb5pD+yY/BXssij+KUlV6X664QgkJYqdnrs5RKr4mZORX2/Y22ni
KR8aFyXI5SQzJUdxr33ntg/XO93EyZPLT2iO/GucyQnx0vyTlj9gHS+n5VfwzLpZnOTlgpRidN1X
yRkMPv/AGByWmTTHvYb28ysVET7eAwWD6zhFkkthcCg4nW5qk72Rpv+0DCDLObugknZkJEGgPBNm
Ve3YbQbnnsMScXokXloGerFr5MlcDMxhn4YEO7HD0wOJLOJxUPYw2G3ZoZLsYeQHIXbgqNDEdiYB
YQkhOeEtWa3UDBHzcLacQ6wO2rTTKZ3H+GLv+XdImmzk2Z4PFHLY3Fp1HzHjYmBZByMO1uau+Mo+
wyHFN2MkmokG5huswzmDESMHf1Gs7/XiyJ/GyFMiWnGB4tFeQqi1Fd8QhDBAcb7TnCNPH/aKdTPz
ZaAqaNbKTW3cMowN6XXnozNmbr6NiQdo2HeWuQ/nPopl3GQbMjnjaNFH1qh3dHCcgLL90mTgb+VV
ZYwxB834dWBwssOSk43qqrJfNLRkzvdlvrfwva7sfM8QUszkmS3AhCynOizZ+wkE1pdoqgP1tML6
9oAmgJYMMzF+vfeDQf6O2iiLddary+kb5QnlT5RFxcZZZAa9QPV3RGlBMZmTc0eFiXz5uSOXzgBh
MwLX3QgbtFCgM3isJOm4BQFktf3IxgwgSxNxRbdIOi4c/YoBtm1ncYLaZ6ISzpghuepmhjiFU6j3
To5NscnKCGUGsUI9V8eS7Nr3KRmwJ2OoLfA8BjIynIybyiZSSbffsh4bBcFbJgwC9ilyF44A+mh0
a5haUrerwk8YeQwjDQiBaXIkQTkgMY1BfAwonHULuWbq8tsmdTWM3fwjQtnPylXQPiPhYawgyoTY
XCuUyVNr+yykFg/jihD3Zue9g8yiFv5OY3F2TuZyP3hhxrwGtCQsRkTTV6oPijD3jMfRJ8MHU/df
L49c2DJR7t+ud3U5zIHA0h/Xty7LfDqMVG6qxRZUmaBfygWvotqUTTbIS7oAm/L/vDDjGSHmeruH
W3ciIdHfGC0Hbmf/K83bEnvHqTmVqKlluqE/fD4hAwXjTy6pngvIZr3oQGcXIHX/eXu9JgW7X1mR
273YSFPPWbC5y1UQ01zV6ibbV9V81haijJZ303a0R9jOHjBe5Ls9ArHI/uvb+vBPTt1KnVmvrj/h
44XLq1F2Lo7m5XeudzZ5dJQda7BeUOvpPJSQ6yevFyu/PV+/znp1vdPBfhzodBJHC7dSXMIMHGzO
dM2yYdcLtdz84771gfU+c0gOVuame3JnLqVXGLtKksrizS0p6hkLuSTWGAHal043YX+0MAB7+htm
LNQWGICzMSE5M2cFjemG+PjrvdCaZ0VlZkYs5vhLeTujMlCNv0Shd6z8ou+xA+fAle2pjoKetBiH
xsiMpi2jhJZ5EgGBrOLbilTDwSLOyWgWI10C/a9ofBCXnsDZtCDHWp1tNw3+lTapu6bnhCx1ZzNU
RYOmeWJJVNx04+Im9En8EdKfD8Hofy/FY+dQEHQ6o3rSaYWkLNf1tFS7hQG6d8yGRghFErtz74kn
umv1aYkOR/jaKngCI9OTCc3h3unIuwgwaLEkoD5XTzuyn7MwtTmlQTZ/EOgqG6pWfl5E182SkiKP
empYNOE6oizGga6hz1qLMMiDKBR1qMYOA8x9YTmypeNpJyoQHd1QIdjzLiBGOlbk7TuBM5ygYSNt
XKptcUMzPdNyuvWchEjh8zZ0FYj4zVgVanRlZggNUHVLNqr0t0pSHw0I5moUipDSYIVBBMNLrfdH
9PSpq2jQZqyfa89Lj6RGosKhyuxTIHRVHtEmGt5kzUbrWmCkqftiBawdqpHZph64zKTGrSxxtI1v
+ANJIvYkin/rKrGS13aKNBaWS5LTUNv7os4gijU7x8idw2iBHiLUBf9QRQNmoFjlRvSjZmo7ejor
NG1ZjKVpqK7L1nw0l1UXVoijTwkRqRcOWg/lUXALMImjRmreXk/U13rgG2tajihQ8y9DPzo3Oucu
b0hO1RjPTOwRezZJ/tXrmY3qzvcgC5xLPHCCg4IEJiSNvxguK0N0zMNRM6fzQCAIoR9VdQ4siVFC
75CzOfW2MJbpvVFHYawqSJXFL1UreSG20bquCNWc1YBCikYvFpT5bHjOa2taSAmkBpoihRenfGCY
+8KM43tV3QrLDb5Ap5OzEwbK8s+QRI9ZWvfHoXGu8qipz47WXXseXK287d/c2CFSVrVoVTh4N63m
3Q9GynkPj/22iP102YlY56SepJrjvVfNrEBZ4G3LbPu91ZjOxfDiepf5iCararOEPIR2KarjkOrn
xDOco0JJCza/RKmkMO9lw9c81egCzX2+ywzOv5P97oHfPKgOYx+2jxtL5ubJyudTXBfM/qfom2O5
2DlydS1kHO+np7L1dtI2gkvXtBf8NP0Z38q5iIxf1iQw0DQUzhga6TUgSOqds+MY2V7LYK7qOI9K
oz3p80PvYp4Vgry5CnEENr+jL8kPBkDNIqmBwdwVriAVohyIMnbe9bIugTG5+4j4tNDqxLPqqjdF
4q0lB2MPTu9m2dNx6oKMhpBsXrxk+u7nTbo10yT0EyxvCosKyPf9yPzbDg74+g8qbbA0u1htqgCt
Rzer9JxxHgl6mW7nCLO3YlW8iBaRgXgtDtjW8Y7awHzLMWt9Z8beqWwkJxYvmrb5kBAQH4ujoWvz
UVnVdG8nCQlTzpldpPxeROY16fQbswejbZSs4wZsbq6is6YEZcOk+wq78mD7vQaPH5mGthgkG/JP
d5Yvnie9GI+Wbl1a/hpKjqi/4yTYTIP101Gsb3BcQVAJmBUZxnQz0t9VS4RMkDrzrWNbX2CaCCof
c3rsUos5YU0hqpt61oQLVKfJ0Zt1cjwS84duMKGLrO0wwlqEKGHTgQryOOF/PU2xrfZpFCSbCbLc
ApaDNFdfhrSx7oc2e4oINCdQVuRHM3uGU6XfLGE6QTxbZ5N+lpun5lM/SZo6SLEEUdVn5b2NU/BO
mE16KFX6awJPhUQ9ea63MZbTY+2/aeksL0FTX0dLCFqG6Rj3gP6tWCQSRKGIs990F71p0ktuJC+V
K1nn0cmYCuPa0GaGTV+qnZZ7SWiUzQt7KWhErbl2y57luVTMmwOnCFOh0QWMnUdb64i0c9wQS+nP
bIwumTAt5LRlsZkbpp1EIIGtZLVb5LRdWps2EOAuF7qwfOozUxxjHDo0HpYSCd7huMvS6zRvd7ZX
/hKkvuwx9keY1DGBKnUUVkqcn2t+6ctYhYntjHslG3dXevLYOhOnWtt0d45ieeR19q7UixdDWmg0
xHSveTFNMUvOYemX26CuQUWZQX8xR4u5LUPLAJdop3RzuJhNeafU/HWs+1twoNQI8tE6zLq8EMAX
k0ickG7sqkebqiHRHRs2Xr0n75VkxD72iEt1KkqdExIXzcIZbUZHc5QFSwutO/UOhiQQq5xse7N4
wv5zC4D4Am/wRiP0IvTmEhcEE/q2aVvOqGjnjYwKSqZV71VWh0TNh8zf7W+RjveZnf2B5GFK5QSG
p8zQD2WMrMNNhos2BQ8GNuS46gJaJn6FgHur1SI7NFI8BwS2IVCgqmi4LLbm2P+Rzsw2a39AKgOL
MO/M+OjqlDTzyoOYpcIp2OWAOKlaITXpwWxd1T21Ob/lmNGNYW97NSrzTF7jehzz6hfG/auBbfGt
mV/bjnSjeIlqryS/38XxMs9Bej0lt75Tom0Yvk72iJgV7J9mnqc5O/dtNwIrG3V0w++x4zIxj7v+
JdEAP6FHzwPR7qJMvqeTHT0GdJb0OgX7BPjiOo7lj1h40V47Wk5zAKTqYgQcKQMQw9KWTOlzA1x3
V9r3Ti5+GD0AcpPpRutTBO/8+TWNEGK0uISbCSpY/OYJEdrx3IeOIWk3GxGnoDm/McbryUqTywDY
SfMJxVRGQIPQY5HDMrxfgoTnPLE2Y13DH028r10aHJU5fOWEQzAtGRP1QpRo9orjNISF5FwaKOmj
MUNfrJYak14vpNT6mKGDm4qRH2li8HUo0IMbpj0oLPzPbht27cVJzfnWS4f2GjABZf2JCQsVAj+B
GQYJ79aC3HQBi3d2Row4eQLjS2VkO05m/t2vo+zSRQPqoAzqlOtQch0dCA9Krw/K2ybmljWSczZG
TeyIBP5iufntDErw2ii6F2zrnCd91JsZhnTTZMgZJ4p7xLTckXaanQFFoGoyrStYB/Q5ddVsXeOe
illflIIFRVuCCaiuK1tkVMCJwoVR6IRFLE7km7YvAtnirqG/Dt3hwXU7yhf2wowvmNBJnS59a1SU
hju7wrxHZGVGYLBwMNzh6CJxgrByOwjuRKunhyEjUoTJN5UzT8gnlqbNXmDDRg7MzdIv+rDInbcp
QO6W2N1ZYTKmaGm8dXZ7W9bWgsWa+81y8Lj5FLJ4ZOM6rr1ocpmSauWucsdpZ/edgx+baYTGyFQM
xIcShsnk0n6rmfuGVqn/LLuKnr2uiDhRXXJO24MXcJA2ZG6EymIHj2jXFmowjpEkgsuqS/xuDJOV
wmlh+XhlI/Fk6YVPehqV3dqsD3W62BAQfFYGARxjNN/oujQOJnCIA+tpS83LrADpeh7ru9GekTMi
CGNBDaSzy++HNMj2yUBzPV9skXUNAAxWnXXRo3xvAAekapZGZKmMR1dhP/K9gaAtaAiAD2XC+Sqn
JgXuyTZmi+nJ3rcKksvMKX7xHYneNK/wjtXGa/xaeFjwMyb1W9eb84sgchkTXMU5z9Sjm8nLF78A
7RNgg8+6Tl3EtQ3jrvExw9pMba7suJzDUfg45S1YELYX75ABZvsmmitCKOozPsaf7eSlp2CuyR8d
xdvgNsdZI4Wz7Au1m2vjFHUot2HhwaeljFbF/Fjdj28hvNHInxmf9ZmFoaNTr4YShUgLbYaW6c4O
dPerpqUTp14ZMGchdbObkKOziqDkRGpf3s/9acb/IvobzZTxta9nt6attCeWuxbnzh9zJwi7E2cJ
a3vj+PQaB+2hrrxjBA2L9QNdTT3i9F30dNEr74bF0LbKrR8qT1x0zYRMZDYpe1he0W/1rzIaXyg7
EGWd+4xyjjiA8GoxUATNBUytoiFRHHMW9yev6Rhb2uQk6PRrnR7t8zaXeCL5O7E077W5rK56tQQt
eLo8TcJCOEkQ4DAwda6IFVWGhfvEUOXRI5z6zlbyKCmPyDhKiSgnCN0O2vaG/ZPhNLPmbeYQSsI8
jem2q72bOAvOvpG+jimnVT3haGRv4YBmCot9iDyBjkwbgexVGAyjkxu7V01s+zyh+1oDzgv7qXvT
ldPRVEw5RMGoOsn8aqT6c5LRKpwlbXk/UBHyf1r90URqula1b0naGqE1xjQp0ZqLBvl/0tL9SBLJ
sqvMb8bUetQ8Jfc6eS30PYg4+q5i5NcTqNYwhWbF5KErwi4hqHZ6mecJC1lAAXioy5tKiOc5qQ5a
EcePhfNFSPljzKA4A+TRrxrKHEACyQE0qd2aggjGscQdgoLEqEf0Cv5J+qRgdxfL0N+6GSRDaQVn
D9oAqbCuj/ZWPoiglPe5rn5aChuJ7+AKkWlAaKuX549OWry66qWpa+d9th+rNL8ncq09DtVMGygb
l6YznSARUG7N7euRE1JINeqXbAN56AN6eXBrJGf6OdhDUAKza6BohN/yTZvpLBA6FcoJ75mGhi80
8i8MWHJHMgpKyYrxvZHpj7Qu3hsvbqnqtnedEQ2XCi2l5Kzqzf57IHQjdBc0SNrPL98G3xhv9EEL
yXdHJEjWz761wIuTPVOk5p3RyYOXl6xpVL+rGME3gzFepCRl3YwtJvzJ9VzWklqCR+uimQ8jdI3N
OE3YDgbAEal7LM2l5rIYE1VHEWPqGwriQ7tN1Mxkymxu8fjSumg5dpPWfq2C4KdVaoSFDOI7idgI
kKCo7qfZvbUKg4p05u2ExqzIY23X+FhpbA034FC1WPQRjI82JJAA3xb/OoePnWzF6KH1yCHzjnIN
4sUqoOVTdCOD5j2lTdn35S8nUjEKeTyoRLJpjDRRoH/TSuRE5N9N4VTQR05pxmm2S5em+052ExlB
/m4SbX3s7Jrh1WYpF8nkyyDE6yjn+bZw7oISp3EOO3YP86NCuwhUSdOYMQtq6QHvoRXivgc9t0uU
GK7+d/PZiGX47/Bs/7dL57r69i/JEOtL/oKzGXrwD90Gme34nq2blk0uwz+DIQz7HwRCuATtGH+R
1v7JZ7M8giF83YUNZ3sg2oLf+GzGPyzT9/XAI9vICQz/f4JnM1yLX9N8BEgc3//j/zh64EOPNgLf
N3WDdAoLSNzveDZKEEKMsIEunI4hsYC/AofPxThSuTCYNJ7MecRg0JCyEizF3Gip20akzf51bbmZ
zsWXqnfjneqJEKTAn8hTFEycIJZr7OSlKJO/EO8Ll3GFva8Xa9zDsNznrRTH9U6tzQeyfZOjvsBA
qSw+JbWMl30TYLhekU3zqpvzBc5wtFuJ/J8XBGFrkIwWLn05B1yVdvnFNmfE0othH0p6dQLoAjnX
jTUundatrmKDLoe9dDXWC3PtcqxZCEw3aXisV00cb2luijAWS+djvU9KqkgfD2cQgolczrNpm8mB
+Z+ZQTlYtxhA3BbWWRxSIibEc73v42HVlmcmGCxiVEkJ3pnoHfQugPnPmwXgINBt2oLbxoayULSr
OXd0gDVcjdXCSV+vrhcEHhLRPra2vomqATx3LRO8P/zyzwvDXX5+bPgEmebLlgewDqGubEi3MYh4
SJawB09mkKN8kWKocGLXYN603L0+4fNZqjNfHDg2RG0OBCu17cM0sWNYVSlO6zXjP6+l5MDhmfvX
h/V0jDjvWhlj2Gg8gVnCMdg3bKT1iettUy4b8reHPt/9t/cEjrK8qkdTWEylsf3j05uPh5dPX7/S
+h4fn7Re/fye6wtLGLgT+1quUcKThW98XCPfi4qeU5CzsF5dH14v2rl4820ywT7vWq+Vyxus1xwI
IYeqzj6e8Xn/5wscAaiVBUepGbArKp8tL+KFqvlxfb3788Jb9pWPx9c7//b2b2+1XqXgm+1yx3r6
fMl67eN9/nyL3z73v1zNgneLDMHjn5/w2zsV7uReUQ3wNr+9+rfH/5sv/9sLfrv6+aV/e+nfPr4+
88+v9ucz0wUqaxfWDogSmnafw/9z916v/dv7Po6LPx9OC6s6/HGnVnPUrIfO5BVL8vxyhH1eEJLQ
6aFGKREkf4fX12RI+3zN5xP/eNv1AQA/wEUcYsPZFT7blmvy8efN9dHP+2o7ylgwLS/5L1fXp342
MD/fd335503YVoyA6+1yfbv1qqN63vnzk9Y714u/u2/9GMdOnrRBFbv1aSbZqvJ1vSqzROphJmZj
rytvby2RDaDEcVLNwQLRWZKH1jvXC78w7Xnz8dD6rPXePlWky9HIo53VZmpr95TOz+tDs5658+N6
VXfismYWxwd8vA2TcJpfDW15HGRwez/eawmwyQhtg/KSpzXKNgqiwZJ83rjj97SDhzE3LAJZG1bw
3DZjN3zPCzvbdP04hrJ4p+dNoylJCCkSqK8adFrKT89NUTfURtFIAxgZypPlxT+sWUqUeKh6FHWo
DdRfL/ztW378jMn2ycJJuyQcllOaXMZxuYzz681/e59YnvzbU5ZXrK/9eMXf3AxWjPMfb/3/8TYW
kdd72/YP6zsH68l2/aSPq+u969v463l//YB/+01KPT0lxEXuf/82hFMhAZ0emvVMpi94nmDJ5V6v
9ctP+bzvz+d8Pvz5nM/7mhUq/nn7797WlB3nz/XVn2/xP/uY9W0/P+Xzbdb7giz/WgKkPk1LSAh1
/e5kLmfT9dp633qTM/idkenT7vN+mQjFuXB52cfV9aFsPa+ur/njHdeb5XqGXB/+eOb6onn52PXa
x+Oftz/eMyEqa9IoKZEyhXGtpsFj0qRhnZoQZn9GL3GplQ7ep5ywNgxqpJxGP9RiRkpwHoIgP0cO
GVnDhiYAhqmk+U5xiSbAFKAa7JGTuYlHW9/Jg31XlpSCgvoge2MfNDQs8tx/s+x4CVc45eLN1fyj
kQOWVz4ylDpasIrew1RZEx5AjSaQaH9ks8REwQwjTK0b343nu7iN9iz4fbysC+E3bZ90T7P3SS1e
i1T7kZUCwZYxBKjhHOCkuo8cE8I7q/gAo2qQBhD3lYewKIE8UyOgYp0GHFJeuT00wDb5kUdgZSZF
MLygeMOajs5EvisbCn1ypNhUefahyVsi19NfeUWLnRUHBRzXJQtVT64iRWNZ5Pk3lnu4D4k2PqfM
yFE4eafC1L+UVj7elGmDDUkQENMuAdneo1Q1FICWRISO/gVpVsANtREn7wTYR6UPrjETPhWTo/FN
VnW5TYY64Z8EImPXaXYhrOIVLO43r5+t0FBfdfFINORdazs4aw7wbMuw8ZZxDqvb3Fn01ibJbDKl
AOn4UXk1RIAyvXncePe2Wxxad2DvNdGrWT2NlcGv32qF4AkoJ8UM+LmUUax703ovZGCdyighmckD
zJQn+HipS1dp+9VxonE7UEMbcP2W+EnMhkiX8RfS3ArxSIdmvmkH/osGZFQvEDyCgAfJlqRHikIR
U93uupryk+oZVFvdqna2AEE0BCA8S3PYeG3wIzOIRjCF6V8miyaQi7HZCWpQyZ75VSb3Udchykzp
I7R252+bpt8bJDDYseOF1sYtQDxk5J/thpSf5c7qSGTl1yoxs1s5NPP98Oo/6uMg9x545CtHaD+1
5BC1VYOFWX+pqUXuuwiPXww+QczWnQVjpa52sdMs0j3EoL2D8tAgvUI2CTiTqiMuxl+E8nguk6oQ
x3ZJp0yzFMeq31GXB+9ORLW3jaKYpm3ZHqyg/xrnwy9CU6kstT0SiPxW6n0ZTpNwwIsQV7qReQBN
2urdsx/TAAiKFEXdu+bG0U7h1SxKpLttrQ+orA2Sb5pfVWvfkR1j7JqG3SEkL5ua3pxSU8nvWmr0
GwcGNjx5egpoiYiKJ5CGADEqdKLmFO0WrGxstzSu/Fhy8MzGAw16bIAGJHCbaB7Yz1/7ebx3e7cL
RbogIM3htL5iapIE1fhErL24q6K4+eo7xSE15nPvebuS40PkZbeNbBzLWXY/MNvHflMgsDQStY2Q
heRkhd4Fpn1q68k4m1kWbfg9mCBj48foUNIjdpYibDw1d2PlHqcxmBDW0BxufIpKYzEQDgCsekhL
ydmeTo4D2fduSvknbLowqDL951lJzuGdTrd0iPqdZ8UgRBz7yRzG9tJm/WNnJfAIZ9asaUaEYNeQ
I1wTlTEwhabAioHRP5VJ4uxHq6DJz/JPAs8m9MV5TrSBsijZOlLl9ZGy/ZUcBBK/mJD2BnwaLbdv
doeCbVQVpk8O/E2tdSSDgzPoTeJIUDEMxKPvzBw3FjvqszYID5uzZV+ilsJ8ML1ZTEZcS1SMpwuV
2EcT43a8QSoXrXcsr4Td7gyffFVFU7KDe+TI7UQgHyKjhoLaUOBiBZqrhvqq4ZtRekMLqwL7ypXk
9dBhQd1SAVHWjfG172miOZk6NPy5V6ZMfs4y+lnVyTUo54ObjY9R1d6JqHGgwwXnQkNF0Rhau+01
C5BU3T/VJq6NJKohomgFcXOW9Sgtg8hG+muw+yriq8fpjsh52uOpRlgzg26SgCXoSwdrSm2jJfDw
GpHHBSZl3sf0fdp2vIks95X2IB2FHHhGGUAqq+ev26kyH1qveeHoA6zdDQ1icr0CIg7cNoh2tbJZ
j+ZptYkBVGdmux87gYRjqiRR8/EzCV8Sodc3ozZGCihUY40WWQSFp8cxCjAJSEDVU58cZdbDINBo
08UGvSlaKX0gL7rzFhRRtW/M5BD09kCPBVWn0ZWPVgQoIe7woGkVFlOScvZu0DuPRbNBCmWeh1u3
bbWz4gDjSLP2bUbTgpTTTTvR8RBlcKbriTOQnmkYu/eS8KJt2nBMEg8urqpWM4+jc0fwzg1URGLu
PPY9lSNHi9Es5P2XjmiWDadGPWK46/v8jQUCDnApUIUEGNUjMAIOcomtnZMR39PbD5lJHzud0qk5
ibvcT8Mps7P7PHa2jHbYyKfJPqd1AvWK4KYh9kgCaH0MkWl2bc37eu7RIcsBbqEH2EyC00EGt7HH
4GVaJBN2gbu+GIpNjxinG5yzRHiBhQawQpW7tNwQi3vjlKLWi6tDxErgKm7MR6jQ2CiInAwLD4Mg
VGa7hUTWj4FBoxtvZGZg6iN4/GvrDzC8aPthH+KurtH9w+RpWP6r+isVtfI4S2ZEg4t3x3GfRznB
tSifK8R/GHuqQxHzD3uI4XCgzij1bWi2jniqBhs8jzWjYLaSG/CyS72dMnxr0G8TPr67mUKxVWW3
3YPemyPQ5XrnZYhKa44NLydkmoGkx7HxTQ7YsCPAYqkb3VmEjHK6AV9h5zrkgZ6WEfUKlafTgYi7
fC+y9CUqs+I0A132Bvu7LcddQkfmpPtUrR0sqLaJqHGeiPPqKCjbKfZsd7pEy5ZuDHlD04rFUsPI
p/qN0aATqHyYXZafvjdGirrTZqIgYG9j+bfrbVc3HTxGZPCmbAhXr558CkQErcUnNw52iTDUdZUh
DYsccwhtVaH10d0wtlB3T3TDBTOHtnW7bd/3d4HVdrB4QAv0VPQd13wxO/1cR/vRHUzGMwBAXrZ4
APCztvnjkBsXnsTfZt2PjoFCpYzR4crvjeKj9MzfVXpOgp/jnTriZS+GmTzYYyHZR/udypL3fHxB
OnWazPFXobRp03oacqjYOApSCGgJ5LAA7JLAAVd0mxGNFwOI3hYozj372Q8SABl6chNJXwOtphlX
rYcvpapoGQyVhrslr6JjyxRa7+pLQw556Oo2rTw8CN5C0dUsnGSgMQaQ0HwiKvoOwImB5cJuLXhK
3khf07YOjHFhaQTRtVtlD2jwfgwehpPcwMfis+GSIqXNoXXMfIYz0WcudV733DaHqpjSIwrmLbqs
3FHGuQ9mch90iArZeNUg1NkgaARj3uOis99U3Vq3wliGzqJCNTCO0E/lDxLmGUxgkreIE9GVPLFi
a1jW7WtBQyWmk8FmeRjtCt9K1VzHlv5gKsCXll49OsPwHgtAZ3pD28xLXouMJEUfdvBFs7H/peaA
N2kM53ZkaE6y5Kx7zk1OGXqkV0sYymuXJsEVgyFIkry5cB5kuuX6bO4GBjThJFc0TK4aO2k2RNrb
+xZJqeEIHJ2tQkOlv8l+etMcABTWgE3aqh/KwE/3RV9ihXXiw0Dvb6ubHWrQCI/+kGYzoAnzNnOB
pcScjBNLOw65l103mcQA/t755k2nTPeLhW61gC+Pxiocc2rdc/Zzmi1cPLJjchTgxvGdmX0UeKTm
2VRMChJ1USzSfY6STVIvrR9lcPBhF9dSjLvjvWGCkMsi80ZreI+6h4sdR7THMw0So8yisDcKKg3k
kl0NREqm/RBjiJoRu03X0C/0XRUXXxJQ3vuqo+E9sP4xqVc800C3TXj8HF7MDozF6qkodxDjuxV5
8m2Y0ic9rt1tFalfZm9cvEAaR2OSv9z4mXJ8vlNi+qXK0XpxknZABUUOowpGK1QGhMGsFsO1u80M
Mu9jOzprAi91jy4rGIDi+9p1GajvwSTyaypHu9Sx7JMximuR43zv5vgYUxU+UKP/5tQCqUg/O1Dl
jm4SzXsvGH42PlkVRRQmevpDmjleChsPeBWkOObVcEyKHs1/FEC4wkY0YYJpTTRNLieFxgt+uFq5
reEokUr//7h7jybV1W5b869UVF+n5E1F1W0ICQTC+6RDpJVFHhl+fT1in++YG3Ebt1uxdxC5WLlI
Ekmv5jvnGM9YaUY9UyudO2ba2PU92JlVcs7hABFse1Lr1rJbNsm2YgzH6l5yVKEeBj0vBsbdNvCQ
t2K9ZJVGgIC2Hq69m8r5OVflzzDv4NbimMqRhcEBB10fvdY5Yzk7aaTQa2XCFSuLQyZIu6pJhK0Y
a/dt8SrTbXn3VcEyyM0dn2JsO6+IqVn985xkIId55Uzn//NfBTIQ5UfVh5i3eKX3X7Qv5bN5GWh9
mxaH3+tQl4c6VbttJ+G5NICcsFHFj/NCG9DpccwbCU4ERyKVv1PFxiUmibZtergFvoYQKaJFsG6l
Ptg148OQ3ndVByrikftG0Gnb9wPtSPBkw4tKNDf+/TlCceAYPvFvi//x3POFVFBWI3lWojDPTe2+
eYwPBFlahVFuuSiwzDRNNe0fsrx9jQ+0ZguPKEySFcc/1k2obOPKiDbdE5X1f3zb+/laVy8R5S/h
3nyrKZTyNkU66jy6OsdT+6+XVOQ7YQEBDNz3t/yXv8BZhH73nx/8fhqF6wM3VZ7N3z/g/dw9ROdm
NeS+UO0TJv6vdxUlYuZr+nD451+CUF8bBnnkZAHu6BUC3B62jSRFu67s//qovM+RXKzEIU6Xfa+p
2/eD+eK6yhtse//5XDqmAt1rJZ0kohAjzaftslSE5yLREm0bjQ/vb35GOuMcTOVD2NSTLDNDDipB
khByChPfx/jnCrnStMqx9BfvP4cQ6amM+m1cm5uXxRrSvtCWR+VT3VoW2SZa5AfjHxS2N/88sLX6
eBKgshjUlFdMMbjAMEPK/J/f1yfoZ9IXIKL3CyED0P3gEW0fmAnWxcjAeZ9RL3Tqkz5syNJ81Juc
6munCmawk+P8UNyD3n9/2/tBL3OZMA8QUe8/vr9XwqHkaEjZwN7wr97PycOIoc6TVfrse+wCgbVN
M8XaBglvWFGet+BeWdv387KBPlHv4BvHpsjvMX7b/TnMC7Dsq/d3sAvcjr4H2jacf/kQNZ4QWPq2
LPBUFxlIKik04VL0L2P7/gupieu5WGDvfP/x/RdBIqrrMi0nSpw0AoV/SDL7Q1FQecD3SFpsXeNr
vr83LEuk30ltIKgv4yn5BtBIhXu4KzINIbmKZ18hkh4jQlPeUQrSfavLMkJ0zIPa1M2cnhKsrB5O
1v+/h/8M34kz+7/+x//z3f/fwW/ufDaf/8cvWZ7NsP58/P6//+f8h7X4v83+//kX/xr+SxLDf4X/
JFURdVRo/2X4b/ybTJtTU2VLNw2m8v+KZkMvQFaaSJqbgUZTlqz/iGZTpX+zLM3SkRFomqUZovK/
M/tHZCD/T7P/8SVE3pdlsvuVFFP877P/RLqXT82462tpiHFGIJ/rSNz59/DtgjUTRGooN4v3QxGR
gqYH4V4XjHqRkkwsu+8v3w9ITQ06LLU5eZZkT74fXkJIu3p8eP8x72Pa0hlwrbSTI08ZE8vfD8Rq
IiFQiFT8L88J2WPGVeZn7yFMMg58ovHh/ZVM738cmJkF1NY7G+a+KhZFbDApf395L2UIEq0BwjS/
vNgP4HitHm4ZVOAQNdPT83B7V63etXAhY5qJZlb4sPBPqijpaXHw2qMaQLfIemzMxwoh2iRj/2ZL
KD+nSvMUnWdGDmNhGfN6SL6sTCcAOivbRairz39UD0IrQeSW662g8VTVZHSsBCJr7aAsSJYBBSIY
vKcgNk/PwZobOGcjBL0Ecr/YbdZa5GjjwKt/D7zeX9ZVzezrHV+uwMLHf1J57/cpjKP591dk0CIS
bKYl6+ni/UAERsgMjYyPlkD2qBq8dxT7WPgkfYCm4A7QW27dtNDbqYR5pPmMI+CH3NnFpjbmMlFQ
xb0jsTQYLbvkFamBeng8otJJmse/azrGYQv50vho6HgyMWNq8Z8PNO9xjv7Hc0jusgUy1XhHKt9z
+g6KfD9gKypIdcd9aYzTyfdXsinrXorH/S39eL/z94MxKkHezwkvTBb9g31D3LL5+UdZEseU6MlM
Frw3slka4chGkI9W63KnLBk8SCYAJFk74KLufzAiAOnD1JmjJxNH+3qLWdRpIbJNoYhO6FFj6R0+
m8YrCScg9uX53POVhUoFxNsZdgw8hJrwZ3HT0MHs6uld92vDT6QVOR/ZNfmTILdXl3yFaRyFPus2
LZI2dHIAyvVro/QHtfjJNdh6XqUCN02gO5AxiGa4WSBB7CalTxgnrjw02PJE8oYWoDSaRip3PPTs
3MjnsaFGEO+esZs1fF2cE9iDI5DoJPZyqGgNdQnVoeUsZOP4G3Nftu9kSECCpPeADG3EGmYHJZ7q
Z9gSMig2dqAYoyEOYRqjYaAu0m6GzMVG6A6oEr8xDMcR9QYv2sD1uy6AYv48KPxIrWiP0U4/kxNs
gfhaNgeawHwSBntH+8VcsIQ97ybyajAndwKE/HyHLrPe83zx0duG+5nMoev6whqiGE7m4uMJ4wFW
vzphsGL2xOexlZ6ILmRb8G3qotbR0c2GaAtaCYQXsE3d7iqGN6Tj0I5CjT3PQcd9M71Jmj2dMz7d
RqYbShdvIn7S7sKiXaZuvYbZX6lwre1AXhBH8dwrBDxt5ZNywdAtaawhNmYC7qgQ8UQbrWVxIFIQ
0yoIBxdGHuYfnWtzX5CVRbOTHinhDg+H8iI9MMhAPXvJvoxTdrZAWAG7QDtpPP3RjY8926NbJXAU
Qdbe6Wbhj3BMVqT22xjN6ydzFq1ShPvboQSoDSfVMY/KUriyneaX4bRVP9Xf/oh1P/BHCnaDNIAC
wUXd1MpO+gMEOGCDdZ/F30QCiCOj2nmsZIWVwlPPic8oAewW2LP80C7Lc7+Vb+bDq9g109GEJG+3
S7NYj+HPf3q6YOROm5LxCSeUlk4ZiqH3Lg0fABKspuBW+W40pzmTH9mTRhyJSW86T2huD1dyGwxd
zuvPWqQT+oGQU2rXgPGl/1nf4VHx61/1R1lon9GPtWPdYbKlHwKiHTGLwXw+3VMPPSq4YzH3iy2t
S2gA0uXuUB9ZqKjcjiAJWlMbmnjzdgN9teB2QGeBNIFP+RMKRJ56JufDY1pEbvgDDRw6W+H8tKsn
xNJVQWL1RV2G7Mwe03ZlOborPxx0+TRj4cvi/yB0JV3hI9JhAfp4VI8loU6kPbJmjGAH8y8DlHGm
5Zg1rtJca+WDteNOdxU1j/6jPpzU2LOl54tqKcZz+RPtGFZrLiluubxcn/Nm3YpMbRCB8U8TzKBw
QzP28j1JKXzm9ecL4rj0lf8ySA2gA3gwSSCwtCxRFRT+4YSTc5yqgENiljHvpj2/P5OYU/Txwo48
zWeslt2tjaeveQHjB7ATkdAzjmUIEOKONWBeHMnmuJOr5aVb4bsEv5janUDw24JrLzv2RLZwJYKk
YLS7fJ7vr3lfOeLArNOxBBoUdPNs5K8Y14Xexw0L3zfjRse6Iy3SY8xJWTmB4AafyNFoy0iVS0yL
0szE2Evurr7j8t49VvFXyMbuO9g3RA5tDJUFRPnFHDNGVISwKfpr3p7icpUwFD4wBehx2eZEzU/i
J5SbpSHcaiLUaa3n9bL6lg7N9Q50gXSKbQJXNXCCcydiiDxr5IgX2BpAaap0/UELnQf6OOKu7jeG
+Bc++fWdIJyweEQP9676euo+0t9H7IESVYiQ3fVX8q5MEK804w6vw729ycBCWWS5esvBkY2pwiVU
QJDDmkMYqv7Y8hpqYMG2cpPnlMXCCMclI4ASAarVsmuLI0O34ha2FxV6Qry4w/L8S+f8BxQQJqDL
L8b6L86ozRbhd8DcyD4KrroL0itSbnmd8XabyWvVzSf3a8UQiS4f56wIN5nNM/FvwXerL7GJ0pxm
IxQ9wTpP5Qd2Nrbh7Ey2eUUEiSs1q7ab8faYOdaDE43p7Ssamq8Nb1Z6zhsH3ltgn8psjiyDNj/Y
lXqHHxr3up98WAtlEe91f/DUtbJ5be4nc8EZjXnNF64GLUKWmAQbkDgprrwFBjNVvRFQ8GPHV9YM
7Byc5dLda6N1NvqfHVVDyDe571O3O+ZTzVGmKMXTuYTHp3AzUkqaddIvO3VFuNvgZ24yPaOn5whq
P1L4rZKYReaYgBCBEY6jErBJIydiDIT25xX5+t5i91r7JA2XX00wJpdO6OKHgteTcgSwLwZKBSiF
2yfmrOMrh7S2kloPbYGZrnSij5BVF26Q7kgPDYiTECYVZ9eeheg0vhRxExt4/SbVrW3Ni18iaKqT
sFXLmQQunFuvPuEoMUePf9Hqg7XgyxD27jDDKFGw1QbgXbra08H2LpCiAsu8dGPFt5IzDmQZ8cMo
arWjb/VSrKyPh2mDmadDDnPID8mxXZtUGhPzUhYOb2kv+y1GhiVW/S/1kjviMt0PtUObrJw0f4Lh
VOvAmkP7mTVgyGcQe2aKm92aHaOz3csNtoK0AKCz6Xzlo/R2TE2y3+rWr5uXa24KXoORsK96Gcm+
6AycuFthMLtCZb4fK8IrYFD6fEYlQAOswYIdHQiyq+8OjqUIC1I3z8C5J2dliwkTc9dTdjPAgpmN
Zf3L+hCRtl9aOHInALvt7jGFiAu63adW4l3MqNm1YfbUMcTb6QJrOnETO9VPd8Olu1QnPn9+WPT0
ix2UkWrNjaPt3Uk+r4/dEWUwZyzNGUaBPRyBNSLls3R6/Ya9q+CwzVavU7VgG4BhreEalN3g+7kt
PtVpRQoPNB2Zc4h2MLMjyABeuH/Og4NwNH44caqZdBKbCyoX7SwpMwnEHL6xGhbOxXwRpUHC1qT9
xIsinen64Q0pG69q91040/IZhNfSN8iAsJDATO+tvawAbdnobAYmI9kt3o2+IPLInm7qPcVp/nTF
BJ6Vi/ZAZ1j7QG48bfSp8sn8J1ds6ROhyib/4T5tIRx6TJVzZZODnf/gjpk162eDiYekphO7qnLT
nMQvHHnW1ZxG4jTJpkwODBICoJsCL3tNHx3V7bbdV/tKXknRpN0rCLeYCH5E8HDhq/rldsCzYU3L
Q/LNL1/S+d3wA8hyDNKJFS3KrdxCusKPANl00hprGV9xtGCyWG9A4fCtue4WkpftVeiCxiQDWsRY
QrLj20COxzrZ3C+8o+eAyx+uUbBpc/iODmMatk3Wn0Z5Liz4XQp1l3SzKjoYxVf/8J4/Zca09pqC
S1Oc53x4TakmpA1E/nz2IAhr2b2UkZKmUHOGZlYxKXqpDtsyc6HB/1goMFcWxXOOi81cvB+MMLMW
ArYn06xudwVfRxtaz8WLGOx/vno/934IVP7WIqodZSXt+rTJa78gHkFpoJsyMO7sf6LlVLbLC3Sf
7PjGr7pRUPr+6oGHA2nk+DcpVslZkrZ+b4kRja3xG3tNaTLvf/mvsUo9HU3vqCM1z4hNkhcFfLlE
WcgZlSKGotEe/C8J+FuOGil81FZUwywbFlmbghtm/FHfs2phZSW3/feXSsE+f0hJPZW3zB1yxpD5
hWbLbyT76G7FFVs00K5A3fDEVlBFZoCn83aMyKE3C1QJjjNlM7sUMgvmmV95ChmOxgKrffaloxlZ
suMBtC4At2B8Y4sfGneKiWwscxl6n2N2NpvJVQvYAwwcoEGylgpH1Um3am1jIh/0g7IapCmpuII5
1ZDaiAzk3Mdvdhm2gttQizKn42dQf14QXd6XMF5Xz5FgLYH15bdf43wiW4p8LWw4uyF0nlP147kq
b+w6cdWYqhO+HBzdkOapxwpEFpcydvQPpqhb6aYfmi9hcIJfMMV80CoocxIboHhy7CHFpZqLEVj+
bX/iLZvUIt1rJDFpu56NFqlh4V4DVw41OJuSUoljLJ0Uy2YJUOrFVfhHJ7y5Jt7wG06l24ih+UCQ
5eh8dGD11/EPRTE7vQ4n3Ef9m9/ApZBmBjEqNGYSwR1wtSkuQ/4ZsFtwhNRu8rk6tMzfuSERr8Tq
CjcXYu9zR6gNCbTUw6uH2w1UseGUw40odtgOkJg9bYddYdURt7keJFpFbmbYCjKCwRZ/aJ8+Y1qW
lOxN7PU+Pw09LFI2ckmGDLQH01r7tS+d+nqfFhCrc6eRoY4XGP8YGdiga5ZcBgzxsi8Q0KMf7UJD
eFTiXQT3u5/0rGPR8n4EDjNJ5vqYw5Gs7iQfuuSiLBSPPFJiWZ6zZgwuU3941VKZkJCWeY0PFN/C
WmULhyZ0ob4nHk/shT0TbuYqoHaADQp79s9wGVpX8pGXFYd4A4IZABfAYab10D/Vjxru4B56M+cK
9B31Bz7/Bc+oxF0NYDI7R3mMDyG2DdO9oy4CX3XJiAOFh1NzVu7JeSiiKaeRCfga8H83UWYKke/K
xFqJICLs3nue4g00FuNSkpxm9uTX5LCMk9JWcmf4Yby8u7euASf71EDIxj/JZ+62X0QAQAwPLwQc
ils9cuUflc03OyoiyjiDyf562A9K6gPIMFIiOBrlDPoqOUBglmVyDU4FeRUrdi/PsQj0opsKqZiN
QMIanMP2n0t7inPS2dw6cDjsBcSYmuz1yd0DB6ZpTGQ9NDJ80ZCXNGDn3T9pP3HjRAjE7kHaEVdz
P+SgJj9HWOjkYf6hhFOElVbBELGtb4o/tqf6rJjTIdNAygK+C12NHQpJUXQM6BFALTqLfyZkFIbn
9ihIuL2W9/YzRPsDCI/7RM2bmOnknVGWciutp89P7YuYJSz9ND3oToKsx1YdHLL0qF2m4rmfFxvI
vQDjRIkE2xGnSRICCEDCWFr6YJfsA2pd8BpjZgp0rgwBv+D4Sv6gvvstJGLexrPoZv7SRSA168CJ
gSqBy5AGEAf8uaMrIFzZfGtfnCTh9dXYPWzXG85ZUmKG3SNdw05FaBRfn78sceFHAU+PTJmUWs1v
tzUGY2oqsOGFDGaaRZL3RXNiru863aHLFW+7m0UwHEnjwYQ+1qBd4OYKBvIeV/xNkdvdBgSNfGjd
iuyIF7dvSOwReXQ1/a90igf8cTMXIlLbx0yg7RNEi24F4dExnPoLL6LIqb5CIPo4A3yexRtoxsxP
X5fHzdoP2hrGdveEs0I+6y5NjndWpgsUeAZ+bTULcFP2Y5uFJXTktDNkJwrJDZaQlOQDqCviTveQ
R8eNA00H+gTjqGj5urTbfAEa/wC/kMOZ268dba1Jj5qYGfFPsuMiCRRIvNw4Vy/FI3MCHjQONSua
skIrTn2SXXYvdNI83APDiQS0kIWt6M50vbgTjaEgCJg6l1tO9UUCwpoOWuQrF67dhoSgVbHRt8M2
t0Bt2GQpZaCQGJrZOqEsisPZNL7cLir2HMeymw+ncaWIJ+GBI88lJ1yeq9TcRSSqsMIy7Sy+uGuA
Ao8Z1SsSoBpWXj8/JatuaxB4BcQyDRzxtwfJzCWX+MIXQ/lEmYqhN4RwdaYmndBo2ht2ThnBgIoq
hjzjgnpxngu/78+bAwOnYNeyCJgfjijiCZ6hooC4Qwj4rNgAvYcRDxadxcdCpUQRknsop0CYw4TW
VZii5DQNM1pY5i+3WmRZBCEJOI9jnzsUqygnVtStCOgAq9wcu738S0ommRVgJUDNg/xGjBCiThiz
au4a1lyXH0iCARGtFvdXLhTZZrEP1/mcoT5Od8ypamRnnyGaTiYB15qT8TrcuhVXGgs2WMf4yava
Y5JsfBI1H4N6Oq/milMgR4fKnOVjFAKflaCcqBY6w315XLUgZ+OZKuyJ7LL2CvvbMbrLz9VD3Xlc
F3q+ZOJf+MpN610DoR9i6Nd8VDKYs7Kfmo8NEkDzJ3LZHk+1ZCoFbvKAkX3UBxfgLKICpXYrcExE
cc6Lw/g7s7KQTMOxW71sTrExpsbTvogWoPnJAb+3K9KIAmObRIthRKyzq+S2DYA+Ixl2QroB4Rug
xgEKjieKSjtl2hB1xAJDGMGzg5kDsQzyNXF1E6JHrDXLr925+pnElZAaSvZHBDLzn1+pPljmtG7Z
Xa7FEzdFmoLo9NqffFcTuEj4YKQBl3SUi3oKdnBLfxCiGevWbxtamz2pIlRtAUFO0tj7daTveBv4
NUEteMWSGdcocbKceDlpa2TL2+IJWnsP/YFT4tL9Unvh4GsYDk0auj77kfi9kb4GCLAoRL96PgrK
uV1zJGfcPONvhl0QOPddzUIytqMTdovgUApn2u3rk754fCZ70dVvZe7oBKZipH439Eniki7atPuz
Kg+tDdmTE8Y62Vzov8cYjVlARB3LL9Tyx4mb5Eudigc+WDDXXLv1L7U4uliyvhH6PIqVgA3eHvMJ
1IW5Kq4SEZ1/gL7I2HuZp6bpbHJgTHFGxybhGE7ui4RGGE+pY2MV+ZSFl/7vQThedEP0zrUi/0Ih
RxVQwuo/MRE/P7gCKPA6bnzTR+ZJ2uThZ0jY/kJWYAvTAkYUmx4plVrFd9ryol/Kf6y6AAIjwLyb
wOcsaw7Zj0pgOxnGDurvu10sh11juPdf0KCs4BgwUPcm8eLF8AOSgDMs4m25DzzO1m/e5L2c1s2S
ZmlRbDjI5eI+VyndZlqyIuAgupnncq26vY8gagofAOSoInN60tR5/nFbttJJepRPlF6aT/gV44Sl
tNFe22GY8Lfgdx2K8z1rVKV48hiHiBEORstYZhCSHZjLsGDfMyWHRMyXbO3aL+uLi5MMivbCySL/
yMTQGjYpG935ThAUV2996i8DwQfkK/Hx/dzS42tZHeoTiyIhGUg35CNMMyrsufrx+iIpqJ4NJ/Sy
jxv3JU3dpM91OHxzo6H8vy+V2x1CAKr4b6oTAFdZNqviebh/UD4ctd2oXDwkMm+ZDDVHX8pHDELp
pfWev0Cf2ZRtklW/E6/AKfJ5SnDfMvNVwyUoe1RnQfdO7QZuBcX+vHCtVbAlATH08GxssEx07Gri
MwEeLtfOEvKwB3Zwa/m91++7qzQzl4A7CjZL66EZK4dmQ0ucQQVx2zPi7u+kZKYu1QWZrdKXRnly
YI0EEkEQSPolVahyPcp39Dvi2HPGaALZiw0JySsGaccl4A/8BpNoqc2sGW2C7ihGDptpsXFp6ism
0QdTkw4vqpPeH6YVWAmwz+Y8R6hG1qCdjYmYOgpocpwUwhMcUoPlDbG23tMgMfFUsLDCrhm7DcTk
TQTZSyWXAhEG57e0AIt1644tOaWdI1/7ie5w0KmYiS6Am59t2PVRmO5zZSLdCF8jLpkdn89AYM7G
wjiVrESrdF2E81Sc0Od7cY1gB/gAlBOw6AdIKF3OHeET6da1/yMdvENktyqvQjN9fjfnO+g3ePg7
iE9E2kGT086mL37RuNJaV70Ii0qahfv+3CGmb6a0LvIfkFxE8o7dfMB6heihJtJf0/hly8QM0Wiq
OeBuodMOAWAJbwSFJ3i6ibxsgEcTPtDftHAiLun7DIQgLBXXmJmH8hrQUWIERTFuDO6DZgxtkr2a
3Fp+o2jeXaPuoKlT2E4Dpw69+SWd9G+vBiq9a/YctvJuT1rsEZhoYNGgSqdFzjLi4agQfgDL/Cln
hh6YRR7BTGPEJnnRVnlBcXJqTotJgPHFPNXPGUTNF2c+2+B0IkEMY7I3cIN2hJnqdWi1SEnJkLxP
6Ch+FzaZQVeMRrAnwY2o8vj5R5UDQquHQIZOn0qDBF22nWzxhk26buCMccFsze+u8vhm9gXpALvY
TVas2im7HfZ7P2CUuKiZLW6JskNGZgPlmBaLBxcPpTI3kmClucU0/3yeta9mGcNwfzjBp0gruRqX
3+QvH+zHX/Nh9uONilmfPqsXtR+umLEGf8oxnlnHetFNWjb8w01FbMXRI599nI2GE7CxmjlmFrfz
ZH8Xti+2/WRyAga4Lypx+yL+N7LD56K/3jO/l20GkiCOWazjJwEjCzNZ5JCU1SWgXIZ0RGynpCKQ
ZjrY0XjPOklfxPNmpidZM4aWSjC7Gw5gLsGcveqrmsyhq0MBYkxEiPtzRoCiPNYRzERNUgsmZAuV
e2wMqjb+VOuqtFABgE5PAcrUAsGDdt075ifF8X2tk6lI5Nu8W1AQMC9k4+eMKtPv7ONBbw2DH7xQ
a6dpsyg9Q4o64N0bTAoYm4CQzB5vWU7iPT4buufIaUUnYRqcksPH0JCm9Bhjy8aldMljMtbxtGLz
tQpuMusY1b0r10y4OHpUwMkuIsVBGt/Bi9BdIuf4cCTZhnDC7Yw0o3ATa7Az5+RgcUM0Ji2dmBlL
9hilRGUcX6mWH8UyAx/7yj1qNOvTOGHWz87JT6C7nOqPJak3rkl6PW+b0C5SwA1+Ur8M1oxPm2NM
WACUUmvWHtnDM1C0PqqOM4MXv5RkTdGEyvkNXOG3+8baRawfqSLckFrPoti4AXHh9s0dDrLaSOA5
dGv1lxQOSpy5MdLoCeMJSTqb3+/Lhs3BTLuSiIgimTssV1IyZdYPHyzK3KZysmHKSTuu1Rx8yt6j
U1YQzEhYZCZsSHbzzQ1UIcKZVFNidoigBxi3ekBKPHduvxFYjmQmUy9qG7R4pFAg+jOAULIP40rj
vBbs8BRN60Ni2uB3EtiPUB5uuEPKbXHKc88QPIYLTBykmJ7d1CJ7Nt4O3dmKwYxTO7NQUGzwVqao
f+nzzHTaOw5jQc51Yj1XmLLmmi14tI44F6jsCCg50ZcFylpQMB2MLWQQbSMvuD2SOjGtpvUFgnZB
Nk49aU+yNKli+rbLiKZxQluqhfFvvw7B+XWAIvxUbpE5bXiDjCEYZXkmffKHa0AO0yaRgIGGt6bP
A/LhKrdDkBLe9LXuApjgk8KYfUUvXMQnUiZVN/rsieGe3Plf8QYSqYYtA3MGRt1zqgN8dijiWgzg
rrpkePo607lwGWNdn4wpT9JWmD825THdc1O3IH/4gkOyww8Do5j9aGUrcwYOpHh4yUFUN/Gi2+iN
zc9Kf+8X8QIoKqXwnpcf2SxewNcHymorMJDs5kb/v1jkAtSAiexXt8y9u8K8OUUHfh2S3SSXKQc4
zXmEwIDlWpuEq2DTr7KZTKofTaVxQheFE04aarv0WB25NPsjJxkLnlxOtYNyNVm4Nz0OoLnVTBR5
2eYfIi2Ms04zpoF+7wLdIqhZjFELgmOzi99M8StSf+gJMSvjFs1nT7lDrujgATNMG2Yu0+Huaiwv
nWMk05wUNXNuFCspcEIDhO8shMaizl49s4wpKrLHfYpRiCnC/T1/6EHD4QfGpZVcUhxgjeG3wlpa
cWOphgWjLz494z2PA8+NcSwxmEfbykf1Gx0eX302yX4ZCO94+TE4goOwgEMLLSxno3Sp/eq3EjlF
uKXbxjI+FYSi700iIBtHad+TJVpbpc0IsCWik67fkaPD7wiP90UZdsE25RgrfYNMaCL65p7ZYV+5
xg9INId8c7EiAYCGkq3Fvu63n8N3InEN2vEfc455s656G8NbH8+67hw815LiYqMLiZ3aBde2tHM6
u8bKmInMRkRqW5VBJ/pnRyEVTCKQbGKSZSfZw1d0YVNBNk4FxpCJDsMT97nQuE6R9HyZfkGA8K44
gW3DaTRndRDx+83wjVj59NV5JYB3l8ugdEqyK47qNviV9mjV628Tc9QEWcQp/RXo3ua0JRz5ws9r
p/zuaIRW9UX0lBMjRTLVD8KHvu8/gtiT5jJZWBP5G2db9EOK7pnGnXYSgjl41BmzxZMxzFgyYI8v
wt5WL8GBRUEXcV0TuuEWz3GTQjpa5zFnKMhjQuItTcpptJVm3XeybRi+CdunOJLJi5PyoTLkiQ6p
6hQn82sgXoHmj/88Mjx5kQmfuNUMNvZw5DWaXbUTv1Q/2RCHLJMUxoDzrUfpz69bNVPI4GCuRKOB
vuiBIbNGFoSL+k2+EjR8CG+cdsFBpNk8MTeMfHAPPJafn2yrEzoMXj9LqMF+DQxup5Km0CTkB/Ee
I+ivdnmIT2AmJDujqmUFzwmCnQvtZODq/LL4N9byL+UDtZbpLCDZw4FOFjIbPWAnYazM4BbdlJv+
Dgd9Gu5qf6yQe268CAFsJCQnGpZ+s35s9LXgcEjjW8GF5UfTal/srLm2TZxy28/UL/KXlc5GFuLL
HoY9y22u0YVLN1yQ5bFL1x06f2/ofajS6F5oy1N27hxpns2idiJPBSQdhocOjzYLjfm9wuJBWBEu
70tza9c6vy3j25+xZQvVesmU8uWEvqDBp2CmjhHHzk6ql+71wF1qf2Xoc33pngrZrZxznH/oxZCG
N9LuCXgffaqgnzkHcY+OQ0Rj8dop8lzfUGIm5dFaiP6D5ZNbT7nkvCwW6SknXORT/+K5J7FnvywR
nCjSB64k3FnypVrJjkTFFlEROaj5IVHHTGoGO0NhRdAZbdEBZuRMYWcLsI0o+XA8RcRjtUP3KSCw
Y0cNtCP+pHovlGNLkfRyJXmmsHfXbPG7XPJKiGUxBOOKrs7dATI+rxNhzK2Zd6o+Fgvt83l8HGOf
85PhNThqgc72Y5EcmpWwSI7POSoq/T3lZ9e4l5fh4HRzKvWCpY+3yB2TDWLomRdG2CVBMyvpg77u
b09VtQzO2XKUiAWO2d/uw9zalJ/hnEvrRT/1iiaEuQ2mz6edLgVu98jnSKXb3FHEooc7V9eaLTiA
lNRh3e6vI2+V7tQiOKPoEJb6jq5AQwP+xp3umCQLc4ewbIfMddd8lBdCNqijIbB+jr5aG7FCi51/
p2y4g3Cn0ReohtQSGRqNcNj0tlSugnIy7Kiyja00oNwnbgY83m441gdt2/lEcCTzSJ0YVLbnasYC
s3kSFeNbxxTk8FpEQMKdmfbH61uIZoGDKMaPSX5DvAabZUKbhaoXHDj5QcPMclgJrnjh+zOz7uoc
n60Tm9IG1j83m1PANojyyyUqfHElpiALHYO6lo4xz1q41W1GqsNfRErQNT6yYRhzbwkNY9Pklttq
HVNzsK0pycBxgfUODIh+mk92qhFR6Wvrdj9UlNqYfat5A2RB9EhjoJ68d35WrGPR07/170S2WXRC
PsSlYTha4jFGj67sqZ5XdWAc4uoMrsSNQbELMnrb/YjE+B5iL1srXJiACz6FLXe6h7J5BB9jRIPC
yaWynyIdc1g2nWdl+yjddYp3D6clo1YK09+S+d+FGmKkHN6IF37QbaK3cgq+e8Lk7rQ5Jlw+rNQw
Bh+51xVuCdAymT2rC9YA9urcmkraaThgW4+zDEN5D/vxTvOKWVNg0wSTV7nfzCbpjdcaKKt4nqWl
dXV9YXwQcwXX+CvCEkMYpqdjeZmEJIO12FgZJYwL8ksYK5rg4T64WYfjDTg4DF7zS6KOH3EFkR5M
iMWxviRIVAMvzJfmfaLR/VABrXt5ugKDioyKlU9grI+Iz2DTRu70sAiXBb2M11jCsruhbxlggHBD
7lWwFHYxTfPu3DcbY24yNm09RUGGuuQ+zVh6GrDgBF437AlQUPpFiQgCevRzSkXCG36kV+mOZJRA
dFgfcTt/5mQF0CD37tTW8vjxQ7EkjqaDnOW3PWn0+yjZyI/VoyA/HiH7BJHhSzgL3bxrt9mwMJl2
MYPMGUws+nalpF+DvlBNxGLnwaRdkxH1PMoQqYUoEsjZqWiGjOmgXiK7ZgTP1uZwvEi67JeWMLsj
qhsm8v9H2XktOY5lWfZXxuq50QNcaLOufiBBTadrD/d4gbmIgJb3Qn79LDCzMrKyaqxnHoJGHXQS
4p5z9l572od94DgBsrv81Xrw75AndQQwqjUOXY/0OPxBzKNIviRV1TrI8QxLHXURB2bomf2z89Hf
XQf73TLt/zXnv940TI7q4BxI6VgevT4v9qKlO9Kih+Ou0cHPQkJSOOxsMH/X+6bQsbaucu/6sPAP
EBA3RUdjLJXsCbVGUw5ilDom0dDRSuGaW6OoHyaiGZr27GkWteL1ruuDYi4RbCpa29f7jLnkYX95
xfW2D/3dw9y5UxYS+yKF6qePyZcxLHCp633t8kCTQYW6XkwS68H12q8Hrs/77SWeRegKQSq9CnqL
8db1SUXugfu/Xr0+VUUVhUkqsmNv5+1t1B/Gmmrcgh0xdeHe5MMaTuLtWnxm2zBSuwkNkEiVWo+D
MwVOuUmes266aaPpfgylCiIMh6uqMO1bp0xuAQW++yaRxpb2LvReba3cstY+440kmw6Jlm5a9tcu
vB3L0QRvY6R0e19DzZe4oPNxm6Ony6J+3M1KRtsClny4gBD8klFjjiwWwKtO2ppBSbPQe70OnWhu
phfMpq9FXw2HPmF9iuOEU5/DedPB/bqqZTfuC4fJdjK8V3olTlaILEpGezJpNvwqh7TkO7L1HqKv
Z7MN0hod7gBTGCffZvqAY+LL05nFe2QPLJk3mQy8diLbF6IF3rBo1/Wwd0MkaVrEwijHpS8T9J02
agvZN9Fm6pA1yoETYSZpNg9ELeZV/Nqn4lihTl2MJCHjgc6v671uKxpzabflCynXdhURqWcDUSn8
poMojMhrtlLEdH1/Eznih9SRMztEIpXSIIWceXkdw/mCNvmVFvY7ptIsyBOitSsbLo6LMmH00L60
tG9S1BTA6CkxTMMIDG3DAU/Ta4+Q7qGkYr0tYsR2CAKn8ssby3RDvmAyJg819YNELdb2lAHpFGHn
mgfsa8vLYz8/JfFL0vblQ1iR1pbG4t7QOXHYJvHEblyVu7LAyavLvDhK+2Oc9napHWeNY+BUpUnA
V76RIxJ3I8nnTVJ0r6Ee16QN/dRTlA9hi2DdhVkEt94+Eo7Q9JgeEoOeQ6uS9JLCkenUcqzJy/ek
wW1hXNIaE/5QeYgWZkVFnrnfY9dVOxE6H3483+C0oynlGSiPYWdPoPVXGX9RZNHbFLED2siG+59X
4d6OCWbI2dUOrtltqn4c92qaUXPHBBgUzBRNp3pp2BIBFhn0IZsDjijEkRkHs9TLf7ZD3J5qb7qd
Z3oiXjJxgC7ZP8IhJtptthjy5Kxd3e8cAuufVhF9YdumtZZzbstwzq4EmyzJElvRaP159iZ8KiZ7
ScpqwErlm+ZxLqjpoJHcwGrbcrSN6GD1wr55txts6aJNX12IqisVonV2a3KkKQl6jdjNrmeqCiDm
Lko5taWm/9hZEW2/OrODlkNZWhf2rUH1L4a7kA0pCHuaESLygqaOUOfmqL/Ln4OWdWcIWBZUBjPw
u4YVeVIkUD8YdXcsaVLskLtwrjLYBIoFi4XOkMjTUeX6biYDmBMqluNqO9nOyeEL6Bu6h0XHZtbP
dMGjIbb2nkDiP7fpElQSrcjI2fhlnd0P0Xsix6NhofvSERlwiI32lg25ZIn1TrLhq8ghF2VJ9BpX
jJQrorbIN8h2kym7ddJm8050IPqlN7GboFSN+pLmfztbCQVw9q2d5xeLgJua0RRxbasxmxA/d2zB
MTyJXKOJVTH4TAhvJFtNv3etQt1WghImGz91Vwe/wW9dEXyw0TBAIsv+kBW1/TGMBT/tZN56Fi1H
zSL0ZKGdXiVAEwOXVEdsWxA2E9rtw1ho1ltGu1GYzCpdesERqOvc0sBKwe4eHU440lPHrE++5x1h
XZjoTqaMQRENM1PrngHpuLBFQlQiydTcw2tdeV2anyqTMXHasHJQBoyFvqnabalNtwKKmHBcoPwe
PO2wNR8BmJSI3+kZumPlsmRI5m03t9hv3PgWOK64EFLy2oruuWrZT7q52qgRpopw6U/EkYwvGGhX
DRQDZ7ZhmegZzXaqOXeoa96X45vQwgctjJhTNFp2RIvYED4U26wvUp8huX8OOURW3que0aaED8IA
H4eCkU5qL8dhozn5sz8udgWn+668ODzoLsvhwfnIneLHpBx/R8gE8V06PfhiEzukjWYh0hIhijjA
/mbcdhVSc9+ossCzqJc6ohaFiJzdHHX3SS1j4tD8F6vSl3Qj+hTsZijlJAmIFk7aiK0cpd9aRvh7
mDgPZeoccm/bR+gNSx2MEWejF717mAb5IquH5SMeQzdmo4odbWdOIM1Tklm0KX9JIK7A1rKNo0iY
0bTlNDDGQeNh+HRGPMWumFdE//gktQUlg4/e0Tok0PpaGpO2nmOgWX1v34KPQdxsWxVJQfOhM+J6
48j8vigKqLCMeQZP7lw4xYEezwgb5iFnXDGFCO1hFTjuZG+LTGIQ4U1AjqCWC4yivS0jNnk3JcZ1
WtrUkoW4lfCb+hC9sCWgXdFqY+W0NJfrmYgVbaL3JUKdIYSyv+U6TYPCO89Kg43ToJ6oBkmaGDlx
dd2nx2qsj6FN4nVVsoT0C6x9aUSXv7bDbtWHhPOGVGEZhDEmaJQwCE8GJAuRR9fQJHRxS8SqadTa
JraXoOCRwj616HpIh9qv5wwLIY7mlwtQaxQ5M0wNLTbKkWbq+1XjwAOJoIWsyIi5THAT0LWClGYW
2zHfT1xrLTj0b2OyFWDqVpIoaTvdJwzajTHfJiEC+TYW3wyP7rLG9r1RNNSqdEooErVnP5fegv9i
yEnsdKNIOBZl+kJg3N4YOSBHnQQuUVKM6KUIugjTSylTfEucTIrWhSpmi5fCukxmCz3HrfdaRwNz
0jMcW6r64hunZPf8b45nD69E9JFSVDyOQs0XICjyNEQHc2QeIJxkONkiQmnuU9QT5EZn2vfOflm8
2yFgj15nil+ld2PsuUdz7p4ntkA2VpY1rO7qQe5wttJ6ZdKYhrpLSqlD75w1W1sxfyoc67UoGGRp
iNhSN6TwTehhEQsCsbExvszMfqnaxghGYM/jMJ2TENFnT/1C2K3Kg9qwdmWGdCGWD7PrHhKnCYwE
UYMwmp3XRLQKIzw/ZuR8N+XQUH0RkJKACCq08lLbRKe2M4Yxhgd1IYhyNrTbjs8fKDtqL9XUXkIt
fptGL947pJ+SeZCSuWMpfR9NdJMKcu52QHA2fYv+R5dMti0YVuMoU5Jw56Mlh7smr5Jdaca7OKF7
ZcSo+Ku0wYaUdJgVlxJIA+FG/K0he07TiQ/C0ZgOLvT7VZtWQaaRia7XDOnzOA1K6wbCR0qGLuNV
28HIqBs/4dp+kvDB06I7ZNDTifUdX1j9DF7LOzRnf1TW4ywcfLfGqi6wpEHdZhn9EqeJtcUBTuyi
sURR0pgI2WqN2T4Psc0wpdFWhotWyBUtebt06UcpGuqcuzoqMNxOWEmlTQysmtDWFjGZSC66q+EG
GCApAsx+ZOPAm5pQQw7di2ma6YGkjjuECKMgMaBBUN8Y/NSJAq6iE8VV4vZd9W7jHia3OVmjFT3U
KRG2kDIlCDoaWJaztUjUc/2aNEzfP00+5Ypv17t+/F7aN4JgMIlVeKOBHGJCBdQscb/Fhv2ocgKU
Oj4rX1OKmpCkFxaQ2dMUeR+J3dt7czL9JdHxgTyl6FxYHMrAMb7ZmfYjU3yhNn1SoiAPsV2/tQ0S
Y62Qr4UASZbq1SUJGxLkKbghEMqgcEhVUIpvIbFBdmkAzxrzUS+A8iWkhNX09gDsRZ6+9cAj+YqV
U0MG0GDHX+5QkLQQfYTElqzCbCKAi1zJUtXTxXSNSxFr1kpTqBS2FrmbD01NU62j6uXg7zf3us9E
RSWV3NWLshfQycF3G2LBTfRfSx743NPEiFh7ShwiZI69WGOBWdFLFOZjaWx8uzk10DMr6b1VBImR
aaztMoPeUVVmKIUkzbdpAsOCteBJZ2g2JPKtGFO5jqHnMbbL3J2NMD87Ob2ghBb9yTE5f6hYYDIp
C65NaOf0yGwDN0GfZhOanSRINVrQRuv+U5/J4tNUyV96Dy39WQxYymJjijaOjTl06BNkilOUbsOQ
Um82s8cwdkhR7JjV8msAOLUzgMaktpC7R0+8aejne1mQUHYcTM25M9yGfpfcZvpE6vawHwvGQx5D
CpMqFQkz0TyctOAMgMccpf8g63Obb+OpWzpuaAXZedA41eA34+FgVmIXg91EABCre3oKz1pu4Nso
SL0L+QE1o6UHMnbfs64kM9MiAHmItbVU+jmcmNbqNrmOOu3GCbG07dw7VENHw74fdAZi6fSSRt3e
z8BWu7GRbwlH4wtjZxfeJh2+2QbJkPGSsxT7i19WvmDuHk+iRm91a5Wlf7Kred/kMPecBBCq6Yz3
fW9QebcsZkIzpRXaeBfTofcaadHNHC6LZYONk3Upghx5w3ZeBF7kM9/1P7yWIKhJpSS593cE3N7w
hxMzs2QNaYPEw96TmK6n3zMzg8xm8w11RJfuqhKVoJs9iBH1eG8qpCUT36++/O4helLTCE8i9PNv
uhPSZtTUCUAXPsWiZwI55SXsMw2Clc2sT2fuMvr0pvkpLcVgw4aJezMufT5Za5c2/uhG+9hOKjv5
nmTr8CzGOm2EywdJq0dZEU0mQ+sZt+1gugeyvqscGUMUq08Qjz/NluZAoyh6fObqo6UC3cXbXw58
uzXNmW3UIdhRCQNvQoajldPg2pqmsd1zFsAA3ZrodNEjOo0z3MQV2EffHpZWBh5vgSguEWFHjAxR
YOEsyO4E101s30x2KJGmg4manIhDb9ehcWkRPtqV5WCqan8C6ySfO57OBQAvNouWHHSJ+mjw7TCw
wnC4wLXaE/ZwM+siO0Gwq9fjXJ/8TsmgbkO0g2GysdPwPmsRX2uzOJnLeMe2ODARI/ri5C4jOD1w
hm9zFOlHgCAvvWUi5uqlu+JDOcBri3hvaTOqmJGRe2kXJ7PsMEotjNZpYrsutK1p42uYXszcwYqq
g9dNa5RVktNBxFY/wA3ejiV0RKrgb0gzar0Vn3PzGIvE2CxHfZcfFIPpWiYXkSR4g83kvkLYUQsU
hvXU7GVGMKehhY96u1AFmQvzh+VG/i13zG0/H0yJt0IzoTrhbaRjMiO2GHalLn5yoPyK56ZZuyXV
XdkNBntAEYTSAhdEqLmVgoC1S6/aOIlPQev5T+VksxM6bKguw8KBGv4WFpWDOcv9nJMETQjC907q
VDvO8IaDSvEjtu15svljYxTVTV2OW4K9mHNoKr6fnA8vesDiUNOTWkU+zGZ3EN91xTBlWKZH06s7
ULkQJvVd6JR19VaG1mtY4S3FgnXUFTqPvIvflU5TKIUZkFZpkIiBZVXKkFI2zSu7HA2m0MAvoltv
kI+HlWEiPNWdUiBz1z9Mgh/nlpmGci5ZWyEFkB5yPgMB2ZB9xW5S3s1I9UXFqAwa32q0KeFIftzX
QwTFDqn2QAtkzI1zOCfeo90yEBkYXk00vyIzMS5uZQSVjY0KEF56zOqxfJxN/cOrjfiD2ubLJkWx
MJyn0rfpapryi/PbW+HQe7FVxCrrtmq6dk870x6BvkZN8mbpFrqsQzdwQk0szLwSEFzHoeFcoHCZ
Snz7SgQknTY7O2IR48JqaM1hy6mL0YQFr2PIvXVp9B+hSGH/oRSviDtdT2EL/VT2+9giVnv0OLyV
k/Gehz7EyxT/Sn49WDF8CsdLMuZvniGH3ewU8tyMlse8SzMCJ9ErBDnNez9Yu6XMWFetPW8mx5pP
vt8j5WDdUs1tue2N8IYDHQFiwrdWUV3S3PCMp5rAsVVejBpST0xxdvfKySu5B1c3rW3Pf/TcyN+E
wLCIr5PPHkBQmGNWMFYNttTKfLQUx7/SsNogj+qdq+naDo2qqLE/hV5ecJ6jxzNy7CtHSJgR+PJt
0VrHtiqdvYvywMzdbhdqLEI9nJxmWHIUKnT8CKyS9KTCJ0+p10Mc5Fu2DprVJWstqtcZ3Me9ydqC
+GDrMyk0/zZJ67tZx9Q5CHPc+gXV3uzheClKFvKWs3FSexs2+rafFDNLv1QX82NAeFJw4F9TETZo
e0k1cCVThxDiYLnxZhORfs88I07f24VH5dGOpmqYVk7vvviI7wqsfnhegA3btfaztLrd4HgkXc/a
rdu1XxGNt03VopUYagisPkqMmQDcdROy7F669hWBw9vINYmTjCN3P4TTxRtHcxW6zEjtcGIh17A4
cIEOr0JCSVeT4Ihh0L+K5lYgZR21tdt1b1GkvaQw4ILcoUqO6/JVTHOxF3Z2CkNJssyA/dDsFpGl
UkEx4ePXBg6klUGz2ZR3reaBYogK+hxRbG9J/NO6UysnpknzgKnDaeEVyE5ysiLKrjfw8uglTDI7
KZntz7QjRs5w69Tw830qdHfTCL5V8kc/nc5+MGVhv/lEl6deWn9PnfFdV9pFtM6Zc+3dwC/7Uoc2
QT/g1+JSoliR7INFbpEZ/DpSFe/DFo4MyfFeec4GjPwp0vdi4OCvsGVxIhlB5facn53mM49gdyXX
1INrqs+/vxpP7f2gFkPVkoww+naV3l6fHjWuNzGoXoqIfpgCCn8iiK5PWi5+3SyuMQjX279dvb78
3z7+6+Vz3yJ7/nXb9ZgwDjtDG37yX8Z4JIhmSpaL67XrhVb1RDP1mFR/3bxeu953ffTXk/9y319u
Xp8XQpup+0+jDTdThlX4GrQQZjWEh2n5E3+7er33ens2Rx7SCmgfwichdPkk1wu2rmYGwfmP29oc
/uM2Ub/0DmWQvLrFbO+zGfqppkuxtmhlHnMyHvkrNXWwwmKV15O3D0cTWg74fvb2xj7Gemwf5zj0
Ah9oNus1bqpm/v2BbHmK61hMHjSIrX+84Pq0602NptDOGeLT9a7EtqzjKDycbJ2eWfiX4fZcn3d9
5HpRFS3/OUXnQ5qYGLfBv3Jz+X+vDytBHGolPidL2AiGYXaS7olWIIEidmLhAGVroRW5DcP8MOdc
3NRMfy3g5SplQNO3U7t2KkcdrxdiVAgi4qqd0TfOKESgzriV+ho1tBalR/RtAjX5lHECt1omZjG5
XShTCZYFNrYnrbM8goIsabqwcV5vXi+Ka1hI57btvo1UUBk99obrI31UGqRd1uWPfKAr/+t1+TXA
ZOrg2BKMtsuu73B97zpaEsBirT/x5yS7X//fb//L9W1/e871oVExSTEGUkp/vXm2fNBfH+/6wJ/e
+//68K93qL1U7vwOpO4fb/Wn/7NKvH2StafcYAEMM4vDn1cAUrB9Amgj/3GwEC4KA5+dO6lzRusZ
nBT0jN4rGYZpCa3L98wyCI9tQqYCVXyAH1lCQ03bM/hUpkoZc3wV7fu436QqP2gRupWmAuUFYiUI
fe29b/WfjhUXx75hEE8AI11QVi5UnDZVNqQCzYFCWzCzFCQUB35pjhBgYBD1vtyFzD40h1aAVC2N
N/+JBVh1yQYOaX6jI53V9U2kIAETL9dgVmJY35ctwk+PWsQagRpIGB5l8aOPEm3Tkk+esRYIOiCY
HS26ALs86iKnelIOA4SGxG6UPmBd6JIFLLqZdyv8ikluRYdmNB6FW96yvJXrMdcRIiTpPucUvO+X
wF615LcZ1GV6mCCn8haCZndHdDcnsyTsLqPBYKljgmmYjOm6RQ2eR/6xr8YpCDNMW6mGlpgstZld
CyiOi1YZ7seEUNKrtfauYrYYprdwaPM10XRIaAz1ZUeZt5nTxg2Eb5yqeOiQn4aI0WV4jDwMILrr
f1syohVzkCCKEhxEHYoegmqdWXvvOqKP21J+6O42y5e4CMCB+KAy4owptlO7RkMd49clZYIZRwIb
1v7u2ua7IP7xxpY006zJ2NsO2vG4QhhQ3fYZckM3b77hMihWvgfnpFVRtAKzbgdGlticAiV8z4zj
g2ZVI1xpaoeIGWymkvbkDtqFOUHbq6dGZ11sUJmqEobJJJM1w+ALmUbngXAg9GNdulFedaMps9kO
AFyJG/8om6Vvy8fR2IRpjghtpaUdyMASY0wWlj/dPDnlIekQZdRoNzEUeljrLBv40fhOcnGJoIyY
et+uW0k7oEECM9WRAPBuvOrK/OFk2r6MMFfw0hvaAeww8XxXaM5j77TjHb1HEbFYI2GP0S6A870L
j6ahGXLULH3CNZVlB8OjCip97eSGj5nV2/cqFz9tgYs/yZ8jFig46kncY1TUSx1cipq/xTA/DcqE
WaR7WNtIGhz1yTBwKfwGbeM11HqqwsRndvmmTjmqmYUxM1xhzWqWjLSRwMrSJYmaVNlNlbmfUd/G
LxXtrTD0a4JLk20zAG4L6etuwyI86llyoJn5LBoLbDjfkOabGq1OIiOMSp3zwkcD53EQtYoBW51l
73uTEApVhzcyTtqjZRGV0RMrTUvgRseENcr+rcnb73rNJyAt8IYe331dGXcyHin9+L57bdMT5bwy
u+nLyBztpk3wCQhJC0+LDdQ06LDANNekpISvcYKoei51mDpxwaITD7CKw5tqduj1sn9Aj9A+KddQ
VOiH0sfgG3UnC4XdgLFHtiCVOJxvzQEaX61B3B/TovkoHNoGkjCvgAhy48ZC32bQ2kP8kpFMPlvD
Y6FaVIYpQhm+WwTMKtYurOkB+BmIbqeS3JAkunM7zskRYyHLSqLtaBrfvdTXUcOU6C9F9jxZSbeT
GWU4ue32pY/DT0ULrTNskBgCedfY8bmaLr1LVA0+cDZxz4Yde/fY98hippXf05kidgNQMmnE9jwK
EnXU8NRVA2PL4amRUkdbGv8QZkeCD82CrbLR/I6GMFjD86ZMidG4dIsTcfD9dYtnOpeFgneSio3W
3/IRRSBkqFCM0vqwRtmA72WsDruWunOqTmU0KNB5qEkRcuxmTbM3Q4qpAhoQyVNq5Ui7OAgTsJCt
xbekig5otBYSAtO7LbxbdVCRftvM6MIYVj13c46pqb8fpJzXwqP3MdUG9kI9so6D132mkFJptJVf
YwqScGiJual7/UXTG8m3TryDZkPKJOD9pNsexrbO3fZpRwt/CVaPCCtY0eXDbNGMj6MS6MEtknno
/86iJu4FcU1OltvNIjJjy3WrPjln9VxsWnKj6JPeEm60CNATa1OlTkPZ4ba7TqH/H8YZan/LD+3P
8mJFCXCaug9pI4xvboYGJB/H24y+/XGoGawUhD+LMTUxDVc+EaXZ24Dg1R3Ht9xhmK476U03a+ij
J6wWjsDCpLcmgVFI4ad+OkPlz4/NdhqK+7w2OKaW/ntdSpr5Couv075kHkn0bMiPDkOtck6giDqc
mQvN/XKWXdURjHCy4twO7ED07FjtzeNHqDeXQZ9qoDn89SmOd0PHku0VWJCb+MnwpW0g1fVJfU7Y
UxAihMWRtyuOgwPcjjEzNqjlvusDswcbr3Gtp0qq6OTH9muSQzZMW707dgvBZlgujCHDTBGVz7EW
x8e4aH1ozuNrrAGqkMRuHQ1We8hLuGg1O9rYBXKCFB3UKWtK49D4cyCW7mEoxW5cagDdpS5oqCM9
WZH8t0A+rxfij2vXm799xOUFSz7psdxc7+iVYDk3Lp/cG4wnLcuB/LiDHpAwt0EX+a0Y1YngoxLI
fUto/DBl6ugJj6sM0ivQ+aUZGL4GgKT1dyVMxKJ9MyO0/4aPzvO6pL9eWB6bglgurjdjzaODTsFG
wmALTjv8HlndOP/2oUwph3mjJnkfL1t4ZnE+UGlGnA57C8UlRUQjQJdUy8X12l/u6z2f86aDwagV
Kc3JpXLSIObT4DI71JcZoWRdR0FXLr/lrwu5LJy7xI7WOhPnNYkloByNhcJ6RaRGWUTNUuq7UQKf
75eL1CWciaM8V5OFwjo3dGP83Nw717jH2SWX9kpmLdqHXnnGwXEhFnnLxZwj5NVUk68HfVhIVcBi
j12N66yt7JvYrThAOEIcp64yj9drra6JYz04Fc0MWrHRwohtTHNZi9mUHNy6fobrNYdSN3AsJFxx
cq7txjgq6RlHdOx97ISknEEzERmi36iOMcHnhjUdYvOBsUh1LA2v2cWpB5RNvs0D6zxqvWLN2KDh
J6z0IIw0LDuuNI+1MMyjNNM26DiHrpSD+sAVHCoXdDKsS98toQVAvMlDaAokWDk107pJWqSa9dQy
zDHv6jBMdkbhsjn5lLwblWg/rxHHv3KOjSFETD8TgvcHEtcllChocxoibeuVp7I3sC9pnNCgehH7
lY5pgsKZC/qrh0rNxm5kPnqcl4vr93+9adJSzAuaOXzdEQC95Tdg5fb7hT/CUPHQCqyJRUaBm1MQ
idhEVDrsqg7FS8OC119Awr82wOvNKcVTXk1zGHTSezTN4a2u8dT18zWIc07lNtbHDxN7PMd99zCM
9ek/CquXsaW08SKAEc7+geYO8E2C5C161sAns12VbbKNiztM/z5/xRQQKW3CDfJqeI4b/6n50J6q
E6MpHZEqSu1lLQhzOWVBvMbR5J7j5/kNvNjXeMvEInyOnwq0Hjt3gnC6Ln4CUVx2ynFH25MJYo0v
iVHAtDKtDUMQIpNTwJFMw1/LBTgGgoQEUqxl8KTbAdDrttN3UB3jfq8/zLfqs+LmhGyQuFgI/KuG
GeCbYPc1AoQ56pX/ymEWh/yrXekPmNEYEha4wRHeOOfkw6CKwZ5KYhBbIO2nfaWd8E6pdMPKuR13
OEKEtY3tT8QwwGpqQKNPxts9AKtNckdilrPCZozQ4olMGcgn2M7TBTRFSN1ndCfOqNMAF2zwx0Ik
ICve+ao5nZG39uh8kdjxqH03j+Ej/XjWehI7lgl7dxXGZ9YMHFbEW/ptug2/Rrzh3wYY2GoXnY3k
YGHg79bECtkOheTWagKNKRZy8jPw2bmm6F5Vr2wHOOCJog+ZGp3zU/qB47Jel+HGsLbEfBGc1uTo
LTD2AnjotFVDmgEKFDpq7mq4YyXGcQNJvH9/Rm2xGz8iEg4ffvhqqyak8ucJn7fXcDLcW83edx9J
GPoTrv3ut5zz/1US4FYlpZJ//5vw4LmzLpwiwhau+eeebussJwixQppq2PZf8s/rZhzS3DQwauqk
ryBZ2WQ/tVO1zz66Y/QA5TRHt7DVwzti9KZiR1vRPXs38ydbCOtaNHr5wnaZnMDYEjJY8FPkCyc1
jXaxdwjLO5idQw1DNTC1nUam+YpcG3MnkPy9QjRBGfgy/4Tuty22xRsUjhs8oPv6pb9PH4qn+kXR
cViLoP2RHiHWvubvFgaXXX/Jj5z70WHqbLAY6/fmbmIisXPvOZihNdgjm8FOjXwa376JsWnaCVKy
AvYOEugClKWzhTtKvbg3YJhHutlnpydgZfuj7b+cp+IMjjf+iTEBQ4P7EwfUktJ3okoLAKa9pR+I
IfUv+tbIX4dHBgtPDT86VhtYxTzCXg2vQUPWj5TsgGE2PNv3bLKK8eMDYrPmGxIL71JtLxgl8OrS
G875/o5Iot7chEX2Pv9Aq7/V7s0XKJhbfxP9mD8cjN3mLnnKF06jePXMTXLuDvqe2M0LvlDru6zX
2Kc2WO/VPRhABM/FtwqyCK4XlE0b5M6YI9lPXdwAH+lmnRxKG1zrij1sul0QAE+mvv4BmCxxN6wO
ArVOgj0wS2CfTLBjDISnbjFenPApgFPfGA8MK42Ylc6ZFjl08YXewGaLjO8yBawyAq3ZQ2Q48CdG
W/PO+CqKQ7Mf3ynB+aicwHf2sXmbTv4bdeWOlduWtflewzEULKCFy5v9HSUhCtHNMd15m/9hy1/g
/v+y4TtCNyzHdXxfWDz++f6QoBn7+9+M/wBkL1F0ieEivP6CZykOlmMMm9ez67+KRWG6SqB1fcc2
g7IJo9EzjiS5EL8XrfL/8GEIQviXD2NYFopn3SL74K97oZ2q0Wn9frgkgl4h/5R+iMvNxFcEog2H
DeePAJ8dCZLUVdFtrW4jBrjYLJ/xjyS314/zv39Lcfj9sCCvqQ6fVb2s7GP1l5v/vftRXch4kP+1
vOqPZ/33P9/kRb+/6RIN8U83NteYiPvuRzs9/JBdrv4cIvH/+uDvYRNPU03YxPtXkZRBsnTKPtWf
QyeExSrkT1/4v8RU3GY5ORXF+7950e9JFb71nxZCc9cWpuGbpu2zNQw/pPr73zRDN0mkcBzXdoUu
DMvjod+zKkx3ecQ1XMczlmwEh4OnrDoV//1vpvmfDkdT23P4dMtrvf+frApqbWIv/ryFcIfp+sL3
DT6GYfLf/fPm2vZEISOvbY502U5ILumxTKxH3cyHjxzD3pjXhPSgwM9G9HqLy40JJAubMYiRhpeF
GtAy0VQsNU5K47L0b1RBSJJlHfxQ04661Umq/WPZRq256cQhHsrk1LFf6rTSzR7l1tCqD8QQuGlk
BcF36dGgNl0aaKhRMww6vneczcI/SnJMEd+jcBIVKb21Y7/UNuaIVsIdYeXrsOAeSZFbrv26QGwy
imQ8TqBVaDxp++tDIjLwml6vkkHmHrMikttKy178fGIFPYGpv15EshZHBq7YR23XhHnPzawoYO7M
DCV+Pfn6wPUiWZ5yvfbrDWgsks5ol2ClI9jw7c+Y8oXAT5Ccs54Xp+uFbnTFqZ1DZ2/TaXAmFva+
ZDn/2zXYjEVGp3wiHGodGa46hGQUpPOcn7zC1xfth3bfNYnLkPiMXBfYhHRYu5nRAon5xwX+iGRN
fiT68SxEYBwmvR30fqwgLoj6lDjJuQlxYcpL4djEI0iRolSEopO2xZ34P9ydx3LczJqmb6Vj9vgH
JuEWPQuWZRWLnpTEDUKUgfceVz9PJnVU/Nk6p/vsJiZCysiEqyoQSPN9rxm9b/hKZhdDvaBpoWef
syVHkDKuXjyP+JQ/u3fByERfjxyPFSlz7pZ0LeMl6E1P+9J76HpYQ7YdwD+vDH9a9qWTXxG1ZLxr
EOUXU22eQlCQJ0CTJEvTLuC2hY7OChk98GhmGuAR6zDbEMlO0L5X2vzTwuD0NPjoE/NtTmNboH0j
jk1i9WCVeqLv5ms4LgM0Dwe9TF03T7VG02i6YG3ZpXWqSHwTFwWGG2fDwwxRekr9+cqZADo0dqsh
32NHJ4zJeTq7JSM/77f7Ece/tiryaxH52KDkzbCzxhAxAyNFsQt4wbwTAIAA46DGo0dA4fPxqnAD
cWXBs8elGVmIqbSv9Cx2dq63PKt9wAO5exocrcBEXlEe4CSOd2k2Gqk+D0FVb7ZOhvzWXRuR2DTn
bRPDppP7CI5YJyfOb2YTi9tIX56cMEFcWgAHmFNwes3IzxqdmPthZzvf1L65SxfiMsnSbzQWFKdm
LOKA9yyrFivWQ5JY7rZ12r9tG5svhMSu444FQZZG+VEzfX0/a83WLMLu0PglsS8+HByorKqN56JA
o0DLgaXQAUpJf3jGhuCTE6JTqmVOWM7g1TVf4NvkEecJEVKIwRk2d4sdPgHKD+mhhHksUeaUBjf2
xMtSWw5GgCgC6P18iKsMxmo4XFupPx16Uge4UDQCZYaYFYpTCEKm020a4cBTJZ65Gbz8JUoI0Ywm
ck2lTzZYhTxKufJ/q1auWDcGCuVgioAyfcs8VudEI0YoihQjE0ibv5znI5xVkKM75C0ZuwbeGsif
aa82+Q2yioYhhk1jwVOhS0BCThvRR69wLBkdgyleCS2zwTAUUl3dNofUTJpD5iTfUsKbm8gy60Mi
iznuf9XUtsmDBpBm9q41mNi3gWcj9+LscfiO99XgA0KvQJW5gf/VatCWbMOqO6ivhBPnVyNujM3b
nexH2EQewAASs80Bah/glGncz0Ax16aNfQ7DWAMthfzJxIPNGiQirdNB6bDCkhSmimfASagOgCCq
Q6fXzqUTbLGUWw7AjfRDl1j53orHrY6pY1zUeCX40ZYkwUxEsnuy8DuF+elJp7ri0Qm46fFQdxc5
OD3SRwYCVjNuIAyV/Bk7y1+PMYBVOCb+ym3RiAnRgxzqaGvH2vfCGnzAvyujL+y9ZmsXgwzcEOhj
qFDVXuYFW1moGn63F5Yn9U1KTY92KomtHgCVyVa1toTToPfVNpBhM5Vrd+yY4cqXIbOACDM8VRRc
/ICwVu52pC2SbjxoTTpiDsPCz8qaaR12BPDMwfxmuq6+wd5bbK2lvSPcExzqsbX2yHrN7Re7/REa
Vnuo83BGfAEYx4E1ggzSFL6LApRB8irynJ+xlzQbdWQG7An8NJKt6miC6CTQAuh8sEqQKEsw6pP+
ULbVoc97WRezh77JSPSX7nDjAY4FYCc+mdn9CHDk8sNvV80h1sEgpEt4mtvIe7sNbcIqG1fOvbop
qlDAAntyrjJzfh0LA9cV0GgHMZBwIXOG+Obi6+iEk9ZL6mgFkvHQpvIBTdEPXWbA2I3p9xsgAbAY
wJEfluvJJYTlaAZCeXBNkQgHc0ywgzQW6wxnyja9nxgIt2iwKB2C3azQ3NjlHTGa6aDr22qyUXj0
mQXoQ4QCCB1En1fhxpdBmGpyeyiKw7quF264LJZJRjLLQocGYmfQYlYOlqiXEcaxCrWQIzmWpHGw
zxzGggpNwUoGGh0ZGjsXalu79Hd62HRb1b2pwpLd3rmpyy4vjxHcDUO3WUclmGEeM4jGvP2hbtAb
qKoqPJzMsKJ2kdMQqG+F0IoqHYdvZwrGgyo6o2935Cfe+qB8oUuPkFEFVwuTRcbr4dJtOqG/qM9V
/a36Lh+aSwAiq3DyrWND2XX9lUHO9/IN4jHUQGEXL/vU2mg4DN2oH1TRaiiHtDl3pCQ5cQVkuWZJ
bv8E4IzgDdHsIyAktB6raW8Wj1rgwFYu5JMZYQxfmhJ0oN5NX2ELMBDNEWaJEYSR6JIxqLXLysaP
CvcKcwy/4IW8Ac6zib163LauScdcW+mxL9uUQB4gB1NGAvNlJqirqsBGQeTIPefdBgI7fW9dnvep
Q9UBSSCqS3d4sUh8AcZLbGBW9HWy5cmbkvTA/c7NtxoJsksLJYq+dkJjo7YRNwT4qO5jZTvlcEzq
El6ma+8sfnFhFtNBJJmOlpq7XNm9fzlU6JGFbo4QZ1P8iPPBIORvGQdSc2hI+j7rcKLJOEyXB1UD
1UxINm7A26qq2ng+5k/bXBhlGNaHKZFWrnUu8gItVQNy7nnTh/PVDujgv87qJ4D6mmZBEpSvHlHM
eLxR1bpxyCt5E+tOsyQ2MdGh99iY1IEOdt8q6RZ/D6HnpqoNC9CIC7VbtdUwe27mFk5NwzIfugks
cmFg9KKGHFMOPs0gaTuqPcr3yBbeesjbEdyM4SOTIwtPnwC3eV3v7Yd6BP9a9aTPKSbXRVCBEXmV
ObhMVAbM4MB0Ubr2ZUR+lrFhmJ5Bu4+HNMBZud309V7M3A1ypBMZAVmd/IFpMjhLPAQ+7Hp3VNwn
+FdNoPLfjio2vV5WlxjE4vSpUg4q23BOPvS5DkZAtavUWXDxk1MUVi11vlfVRb4oRuSUGM3I6qwQ
WOermC36h5U7DRkYzAg965q1AKrcElv2dvH3W86XDGQGS11RbYNP4132SK7KzR+OiuaIrIna81ZV
n/72RdShqh0rsJxqv33i+VJ6UkgbM5C1R9ed6SDkb1Sf/eFbvH3t8+7z1f8H28r8mLi13gxbFkKX
SzDPLevROIRI5KyR8AR1SbRvfpwKQutLPKI/aiDDmugLomXIAw9L8ZzE3rAu/eo5JSXDZHaxt0Wj
i50RuLdtOlWfWQpjFTB/7VyUh5fIRPh/kaIZJocbpUQimna+itvoabILfd0naXBw4GSJiJh6Hthg
Z1vEjbNYRm7L7tEqY0Yar4WwwogClnR4XEZvRCFR/+SUAgY02X53cI9hgesCaIOLxASum8qfSZ4a
/FDf4k/EwOe4245E3aZmfoqAd4JTD5hGQNUFaeqmynZV0f0IHBD93jSiJKkPX8xuQsfI+ewlBJld
+E2bGfCUaJrtPBkvlobX/LAFtoPJXe0h6OhoFnww55DzuuzTNj1EGvcta8WxLLueri/+EnkQZqLo
+zi/Zj72aRYiukOioQZSRJ+6Adqna0WXUNZ56MvpEFrWzuqqG6OCIReDUyH+3393Agh1um9DfSci
kSDDHDas3Pqm+6S5hOq1dQOmZ1XlM2Mrp8KnnO/TCYfWdGsDubpoq1xbiczZRJn1mgYA8AlNPA/5
q94Pm54p183cZ19zoBF63aRrK9Zva2l5XOKteUGtWWVjwYpD9ETynZfF9/S1KPz2ssQqBKlgQFKJ
NaF5jfL31NT8ZaXddehKkq3wdz7WkPrSkqFpwud2Amidain8SNF364rl4wYEOG5EKVZ8ub2ZGkzK
44ocP9mzrwlP+gGCIt9fDAu65PHjMhlPgYvUTGVqp8VhAgqQ+VDYDtktrL5GvUAWqpqs/RgaD97Y
iJ2VlZdRXov7WHikatCtgiHMQIJifmeESBInu45wPngAbeMT2FgH3PJdDN1YG2vcmPL+qgCH+F0b
2iv+IwWfgotoRwRxopgOrhUG2bGIbjJmbgUKbg3+f9kBvj3Yi37jxw2mimHXkKZOrvRhnm/8WUtJ
zKMtW6Po3/K8GkaAqG7l7IYaqmSZ4Y434h3u9Yu1nUzQRr0/3prodOKiWR/aDsMJOcnydHe6HKtP
mvDoVqHB4lfdrBPhrew8RIil6OyTt5QmglYRCm9Qlo7CHJCUG9z7YmUls76FGIVXm51+ri371W7t
e+Hp+ueqLT9VdFEI/KZS17fXV8AdGgl6Hk66foql/ogLgetCmKWUAUYABcJsEDTTdVlgk4IqDJCt
O6fs29u5+Kkv8UM5t7hbmqhGThF936N7VcOLuwc/flmHkyCApX2HxP1cxME2i6K9XyHf4yReC1vU
6fClgZmKjgeOCwPshCiz13ixPthu3e7rY5+0YicECdTagb8c9xg94HyOA4gIeN3AzBLVYprnbUaN
LB8sJgiJJkqNATLLDsIzYrJGgIsLyihDu+myZBf35Jzy1j/kXoQNnJ1c14GBF0CYvpSw1FaBjwxL
hOsPbLNk7UJQwkY0xcCraLZpBG4AsQV0gxPSINkegY+HykXBNetI1bg2Ymo14nK6W99pE/iWBFDE
1k3b72Mn8Y/0USsdqNsm7ljjiolVdNdeF8l4Gw6Ws8WYCm2Mx7FPiUo5ZIk8U/8eO+bRni2TPFn8
dRmzlfBQqAiQGkAWyQi2hT+cArN5hnqM6p2OQcqMBkFkPg9D9rOK4XF7fuPuy+GisDUe3+orYQp+
04DgsTAwYwum/QJmEugSauZl+h22PUD9Jcp2iZi6i0hY+UPueFvf99eeYYCCdK9aK0cft8zuh9ko
kOdwxGYMO3KOFRwGf0ZSP6nwBTWWahNPX/twfJlwWPSX8akLswPxKwktyB78eHjSZkbx3Ew3Uxsd
Z226KUz0hNDyzehqYjc5+INjQdhE3MYdvfWk/xyjCmsNY/jpkahOo0EnKOfiFrDw+MUVGpdttVwb
8gZhR55uM9Lf0QSEzEsFmhkQFdFGrYp1ZcHl9pkfrac+fq1QOspKfNNwxRrTvmMmjFpbyNLTY6jK
dpmPC4OlexvLDyVxEdyzXhjf5yJEUzL+LERdrKGQkQdth9e+lTKwfsV7gUB0HGEx22IuaL7AtjVX
QZW6Umi+Aq4H+11chy2kCh3BfX2egUm5K6fD2szP0cHENfmLsE9LHlxPFaK90QjJTwT9F2GhGcxq
eNuM9rF3HOfaKKJTo0uvN18MAEC9a+LN3jbJu4klml+sUe5AhW6u7urM2DMK1xgeQzlwY2sDmORT
GSWkHpPO2QyAitYRk0YIoCUsoDG9c+ISTXli7FY0fRWm0NcJf5G2zZ6baEEXTEOlvrwN8avGZBlO
N0hSusJnJzWP7dcqSp4EANXOj+vDFPRYpy5Desly9XqWogFLGN0AmjiJyCh2dnWTF8attzTS0zSp
twPpbBCA5SrsQuNyFnTGEeLz/WA9dTXswR5tnB0BhHuBb4MLOeUijSv9rgqLftcUgOSsULsXJXjw
vPfhTaJa1Xfo10SlQF8XXTMz8hE86drbtKHhxvKBWK5iPb+dSviKCX+yHLr7HKJNH6CjtDFc96gB
G70sy8reCwirAfYEQZaiSohxW+i6TxUw7b6Ibt0YOFs5iFcBitWomkMpMJfBUtxE6p1YIGCUDQII
qJ0aiHfFXfDNiKbHfuE+agn8uSzAKIRxDKtFv4UFWzODHcx7w7YOdphcLy7oM83qNnrk9puqxYnW
QIRCDMVrVpJrtesGlB5cc4K/cG5RYQ2SISaIyhTQ8tsbfW5yXLUAcFjuLvGGTYjM0Q/WHETxRdj7
nxqtuPeBY18YIp4JCVe3OpYuRbkbCzc7mEnM9EnXpXsvikz9eM8ql4Gat65Bc6xC8YWwp8QRiZBE
vzE/sth7KM02vRohIUJHIkpWgJcQ/imSy5Alv7dZda5T8BaGlyIIZFV3RqxjDIkic1Vo2FAhlWw0
SITqLlZYy1JXd/7QEGv2jM0SWiPqb2inN3V5JCQe1UHK7BZV+Vb7rLlE4FrWXqtU4EtSph4Q4bm4
DWPfvUEJYupK/4XuqL6wmMxvq87AlbefjOuhSY+Nrh982Oab2EA1px6AfvZZTAYGx97ZtuBKzPeV
mKdb14LQrUNFxqQG5De6OIJkQNnshYOxh9GDKCb0VeTlcW7Tn669AEVhTFrrffGtTMR3+APzBSwx
bYuYAlHjTJ9uRnRU0vGxYEq4M0sI907WX1YjLg0lPIc9Cg0eHaKvQ/GZrqK0Rkzfsy8dWGpehuw2
0yQNMb20gYjF2Ge316mIkD3nsheQ6MaV7+JODF8l3g1dvEaooLkEHAXWGB7UqsuqeOdOIOjhAXRm
7GxLMjeMHa+9g5nMktErxyYCGnYbXCXoezLRin7GLQ5BxjZnfGUaiV5Tjr+N8+D6hvEYNMj2hPhi
+x65byTu7Lr+0g4EzvvOfBYmk3vfte7y0P5UYbFHAO8OkHXOug8D3cnA4wOqeIDd73JfmuBlptyC
980dnyE0E/EJkTSp+n02HYc+RarLxXpXTPe9M+orrUQ33Z0Obo9zlMjN245E56rTp2/QUef14I2I
RvZs0gJpVtEsz54r1wWBuRktUPQiAIA0ajDGQml6UC3YTFSgw0G8eTGS4j0KlsXMaDN22eOcN9PK
jfPvVuGC081dh/WYh994rGFAV5uE7X6YUd5tazuY0NbuD/HsYzoL6q1xCfmiCFXtjQAkXeJW1SZD
a5tVDtLTPUa9Vn4CYopUfGlXKx+ljmi0bnSwVcy68AWNUd5KY6yFkrh/6en7V1YfL7sodb40XdLT
4UGPL4XLy9R/dabuMe39OwHAf6oXYgwGrNVg2TQtyj3WPH2di5xfZ/qfhjxBDdUFLF2Blu0X9CWS
CJdIAwIJgbSj60HBJMVESJ8AUO75KI9q8leiGGUnNwGsyUHfjW0+HMrjEMevduyCaWowTkNEZUzG
n6g8bRN7srdOOPwQMyIpqfwDOtUlfzOWbQIMbt7M29Evn4DKg0vJoUWAg6vc4UefT08m4o1lKIBS
tV+DNJovQ5/JMnoC91BiT5E2PaYgvpxM6w6djaZXaYPQkOY8OhKSHi9kOcGvGKzpVAKYK4OgJgj0
1Vwgb8HL9TdLhUhUHJJoDvO8xeS7NK56HV6/49TTsRPXpIbCtbNAsIqW/EnH8bNfpF+WlaOcl803
rF2IBNnasWNOSi/sE67Ru/55KazymlWKmYK3aBduWTUHsHQRKJxhzZO3xXl4kbsIPIYmj7Yjnugl
vtckz1BVwTp0CGtejAjjRp9eO7A97Aan8GrQBgbR0EOziRsddqQWkNdAorV+Rp5o2K4TLfTueXtG
u0pZpQSgmKToYhZ/15dIetTZX8oZs98Fs+e0RRU/fnUbm6Afz2TrahO5FfRw48EFe4orggY16qJt
yp+wwNNVFKEGHs+vRtGB1B8QbAnkF9AH3GsirAMQZ09r7XMfSulx18Xbq/9kddZDYyIsWWh3nhHf
+Al/pTwBNZjk4zdLisF0jE8s5OveAoMTR0+hG6C5UvpbCyLNIUI9AQG9iBVyFN76ZokvRx4x74sg
TPZZb2wGH//6uBNEmOnVZsNcTQUya5kUDDGZvfdS+4dbQUhP79YjnJ3VBCYbdVYpajEjrBp7wrhK
iTCgPAJuyR2/WnX7xeslyN+ZyJFB+c1GxDmNr5FpfAlzTLw61BoQO2F07rCKGYz22vDws9BIlEzO
ybRc+4guBkMmrhzAKRbS/UeiT7AVa9imWQu0G7kkjEH6p3i2g1MzHjIPCPtgmq9lL0CD9wNwKZbx
1Mb7uXK3RgezakhTHI7IT2u1jmZQEW5bC6XlyM2Ya2JWyi9CtjLvcHmZZ3edaaU0Mr6fSu2pxxsp
IurtGE+jDTI087wXzX5yXYdRzhqgE5RwVmGw8mSR6O7pAdyQz28y8Fckvy6jyr22K6Q3ljI0rgqM
ad2emWqdCGYOyPROZRWvjJYeRO/g13vtbaSRFKxTQfeQ3PrQq8NefzXCoNnNfIVVZdDz8Z0jC1xl
Tc7cYDra+PpJrlERfEC0C8USXkh+0qRPn/oeaRBHN7aJhvVxGAJhqxzkzisPTgZaQZoElPphtTEW
/yltm59dXoLVJeGRxzdDUSK48cSIwJS3jp+j0Uc1OUYtOc6YnWufrRjp1L6155MbfxOI7tiwQDHl
QH0V3g7WnGjzmrV10lvtqZ0NssQOzPIB6S3jOQ/61cRSgM54KfB/jL5p0Nu2dbqfWN2vurx6ZNA8
WdVy54Y8njlqWvwoI0381ThY/MaMGzjUJroHIU+LHunoZMbYD0f4i+tYlo3GlzLB0csH/mIBnEsc
zOUs9yEiAI1G2im1gRhkAcnBMLolHodUxZjeujbpU2AW4L6xKkse42G5n6b4LozRD+2q6w7j4Ka5
tlPzS8lPCIYQNui3KmKxMWq3rb3weGlXU1yBt1ncrVyYLoDreHGZ0IbGjZWGX83AelrMHpjZ0u/6
pP6ZgItHl6k+DHnnbW3tyUMOrLL109Cj4tnESIGVAT/Xrp0XsQx3Jn8tK8BmiulgJB68ZXmsxYQA
/ReSClbGBJFV6cpNBhyOc56YRqDy69nNulv8Taw3L+hYvTh5TQjBOMEm+Nm3/ovV969F8Tq2AcaH
JDhyPXgijXRXazVs+OKnyZfNlupnGKUPmV0+FgPKrkQs8wujcF99nmfIQP2Xggk2jsN0SUk9pxdW
V37NkuayadyHIiZFJDICBdOlmPGMM6sHG4+AptU/uXiujW6+jSZSxaUX3HkTitLgOH6mXnrnh8+j
6G/MVruKuuSy17NvlU5WqXG1Y6b1WyAj7koPI1ynYWiiKgMbDHmuT1p8Wy3xl7Rrf+ThtdU2QJkq
1ODCzjvBNkDlJboJpDCSZp3cwf5pGznkdyGDVaZ1PaBQgWGfQxSJmTZqddCiDkH3yRLtPgo/N1OI
6UU332lAtDNXB4EW3y/xGzr3/1scnmVY5r/C4V3/GP/j9GOKv5V/Q+K9nfYLifcGtxOObfkWqDuh
g6n7jcTz/9JtywUh6QGVNCXc7j0SD50Ol7OIfcFaOSPxjL8syKOOB7LPVQC+fweJ5/kfgHi67+vC
ADAtbNtwfFtIXOk73CgdeLaMxO2v6BdXYe0EvOFVvxDWm64SzxlIQGk62SsTgu+KrLOFwh/itBqy
W1GMzHYN0F0gs7Wx7KtyJO3dRs74VliCxHcgZVa1fH7JDRAkSjz6zU1aVQsPYvpGVZXWtKqpInWZ
tGmpHzALha+vCDWVVd/WeY9ko6TNqMKAaJ4C+aKNYGYBtOC7J2ERvsRKqML9XVPNPrcQETZI4H9I
62DyTRxLpXBg5zLA5y5+owqoIVO3vcRxnJuq5rPyioJ52SteiyK9nFkgqmb3Itr1wj6mMlWqyDhn
Rs4IPmS7xO2V2oSgBF46IUuVWiUShyIinfhG1hmAgGRGi9shYAb09weBlKOqur05QmO5twED0GG2
OJbXovpVqGYSJ+D/IK4gmdGPxxBkPYhHPNtmW0smZvu496JbgHhHABFg+N7l+GT3BF2dhbxJ6+en
LupvmkQPt3M77FBUQeGOTMFF08fdLpuGxwBSqxE0+t7w8sc+YsVSRc31aKT2jrX4Rq+S8BY7wrpr
jktBWEXIWp+HuLgbBvN7iCOWFm+akagXYlhQhFN4fuUI/5BMR5K15WUocVLqbwPX7ylbujpYToUp
nlWCLlwW2Ojwg5vuVpQ44RpORwh87FkkBGIm4qw7P7oSiVUniPsDzzOi47Lm/66dt1nViLj4ua2O
OTfP56ltuo/U0EWNMUUzk/M9H/ffXObjbnVZhPuAqKnq236iFgtgjPNnwi7my53b58/797c1yG2h
S8NMS52riryBEXhunrcNGakTzcYl192qrefb8nYLzu0Pu1UTyWvYDURV16oZjUa1a8CKZBIaEcv3
SxXF72aqoBjnttpNMDAF/ScPUnveDjqfKVgezyQ9V2DsQOT84bIftp0/vpolXOPDbtU8H3P+NkUH
PEwDcLdWh6gdfzrufD3UzP1tk/pX503nU8/bzr/tvC1tzZvGAav29nOBZ6MEzOQ/kuwuraQgK9To
sJWBAjWmBjz3YxXRn+qgzeFN0huAWMjE6Bvos5BPtRCPeHmN89U+NNW1Uleq6qk9Pi8bkAb54XOQ
iH0HNkUd86fz1La3k9Ux6ou8XeHcPp/9YVuZTybBB728HMdoOFTBC1kKCVvoHPAWsZ9N+ls7zhxi
j2rXu6otIRDo6NONftxFcCm34l2n5Ehc2VnMBepkcVyICwXOU3igRg0J7w4K1aFqn8IGnQ9Vzd4R
Bnl9+1ohdBB2rt8AOwq1QxyGHhppsB7ka3t3RvKomt1K5Xp1nmqrk89NtU0Vo8Rgqlqk2/6Fjzzb
apF3J4cLflA1Vdglalq1h5vEux2sXNfYBxByN0DM00O/L/60DS2PXKLaFFZRgZNUTWGVVC1VMCe1
JzQmAsaDzPemPka1EpUze6ioG0V8/fHgt/PUVk296t1CpsPMon2SM39QRT8EfHti1ygJAKpz5OCm
ilgi1FRN7TDQWkGBofykNyAIdS1qD6owXZ1AeJEg/2j74edJ3iqrRSy+YmEDwq3GV88jvQYhFD/K
kc7J7un+RsHwcC7Utqi0X/ViMjYKVDohvX0YZFHY/F7ynpcK3JpK9K2qJegqDwJQDVrB9mGUhYFC
2c4BmBDpOWHMYDCRFxPLfUMM72JOsIVTf3P1953lHzkLFh4YtbFXzw6KhPkhOy5ZGHO+hflVWqB7
GXQjrjTqTqgbEwhvL1jIoAyviwOyeQLkELXIRsdM1WanLzdpD7yeHP0M70HmrM1FsOBnBlge3iB5
UYlcqUBp3JtJ5ZoT4lnSneCBGwWr1NJQj6lcd2XbaJsig52AiCMXQMhTushqrBTbJfYPWd5rQOW0
cTV5Ln5CWCsB9R03SuhJqNmbEnlSbQVyfNuo2mqPKgporulFZWawc8sJkUnVPu9/d5C6iGpnKNpt
TbM7vV1yYWb4hpJdNOvBM0aMKLVuWUhE/AM7rNBbE1aCQYXBDiA94NH2pYJ3qcKSMy9Vg1lMtES1
zxAwtafTdPZ8OPx8TOMALjAXHefu37DNpYf4fqHaPGWkWz7AOt/tn4n24dDnJf8c+nm+rqp9uJZq
vn2K2h3E4/fQJ6Xx4bTzTx2mEaYvMdqV+lHqbqnan5rqh6bkqZe7Tg5I58KQg9C5GcoRJJBDj9EB
imkmhwdWDi2lGs3OB6ra5GaMa+dzzrvfLhtnVrH/sNFt5V398LHqmH+6zYGqTvzQ2jpkc7GX40lX
RRdKkOPHqmoXEm33xyNbWzLw//n+dxf9eOi79lv13UdP5sRbp/XO26X/y3516BKX5WVrfH/3GX+u
/vmTzl86nY3H2a+S7btvoKrnQ95dQu352FYb353+tv/d17GynWhB2yVaar4rcIH41czLBEV7bd6r
I87bzye4QkfhY8lezpsC0ZkH085gNauq2tNnSA2oGhryoHTjHTSyBow2xTSD0FxkkSaCTKOqqo1q
d9ZVrIbPR6palEX4LmdFDUH3926nl4tltf/d5cwibw/mWFUkUmVV7X/7JNVOmuVxqSRRoidWtjmf
rmrvrnn+Surqajd/7nuN6PzWQBpzMzTms3pXzm+EaopQmmG8vRfOkKASfz5KRwNoHcTMQpR02ajA
mZGaAY0KB/278Ap4zH4B9sidasFQhOvFISm7X4U2LJKRL9u409i4c8qq/6PpAcN/RKgqFOoZsJpP
2yQ52J5X7GbJPWi96IXJDhGE2UJWqe1/IJT/PWAgz8oaZ9IyhLX/EKLieij74TPqYfkxJkCLrbx4
iWbhA0rhHU65TOkf/c6C5yKX9Gr5fi56uVRY4ibaiJBhRkOZ4Kj3ELXTkAlulGL3bTGYO4S20xp9
Wk1HN1M4Txkjpm1Px1agk64zCePZMZo823gO7APNXidNenNeu6pQhFrF5pONiIkj8GEYSbL9+3zX
xzLn39/prX9nyP6fU/ytoS/92f3Lo/7fI85+K/uia6DhhnFZ/C3yJuCy/u/3xNxfhFvJ/P3P//VU
xN2P7//x0H3tfrT/5bxf8TrH+YuwmuW7vvBNHm77H+E6wzX/Er5wfdivJsxVh0Dar2idS0jOJlbn
WKjEmJwBE0iSZg3vL98ybYDxhukSrTPdfydUZxn8mnecWeF4XF33HaKSMLwtFRR8H6rLjKQpgKPZ
P2qrPAHctZ6mOjNJhy0+aUPHfBpFjcnpgtyN2qt7CO6qvWZTWG97syz9tfdP554P/tO5hv81Br69
DoeqPqoCsdsaIa/fbX+a66Mriw/bknCp/nGg1l4BjZv2TH6bq3OBBMv7Zixw1CvTvV/71qewyuBr
Oj5rVdlE14uF3xi5O5aycIfc7ntadOMNABQY/BGaHk2yxXZqfrGrelUAA/k0II6MymLHvFx3FwHJ
eAmO81wHqM9Rcyo/OBZ45CBN/7udonp8GCCYprMeboSLzFfXWCB0vHExjmg6u/UWgrVxVO3I6W+0
MtBfqxQhwjkRxVWy4GKYySIKGLMhcIjVhx2qqQonxs83rVIEA1S12vvhmF6pfShWaaSDpmQTYiOB
gNni4VUJujqsAu8a7exhu0wTNmLIwsId2JWt1T77eq3ddhl8pVQDZTVVQ3k9yIIsGIULSsWupBpu
N4Y9TjM5AI2qRr3e6rprI8TbBLEk8WCUcbsxhyDcNlNjP0RhNZ7Cqn2qc2xtyVXZw32aJu0B2ITr
2O09GY3unt8xYIQDUkptU4V8Vy78OAkvVdNZzPD+X52kLpTZw95qmMuM8DFQE4n7+Th66ftCbatM
d3q3Q21jrv7062/uWddzMrAsGrObhmTfQxBo8BYFfhs4e0UPE2PGxTC20zoxx24HFdI6GoYJrcQd
h71nIHQC4dPZFKB2keb3LCZgafQpzYBcjoxpCFGhf0mQGqDH2CbPqpb9rrWjFr9tO9dcyzT3SUZ2
28gacqduYe/8KJCelrI9FoO9C3M/3A/GjGreAlBYa8fowZ1STCJJDu3DSffuq3ZoMB3Lk+8RGCPw
dPlLF8wGtplafLI7M7gKLURBA3wktiSX7Yu8CkLydbpuo2ETYOUC3PYaykR5rbtNeQ2uvLyuXWb8
k99UGDmwo/Fm3AzVbi1C9sOrq29uP53qIHsxSeazovZRtpbNAjM9QE3oSR+svnzh9eQH/W42hWju
2uXSsBbI5zZKkRcCPdNjUiBHBnymRNN5RKVabXzbn7TGqyPF9AEwxJsy0hDzH7TE29naN63LJzzR
AwtDT3/lJW62PA8Za369jkP0JpFDZP5vVwi72EiMQpSY3ooCJd7Jj99vCSccx+pm2QWCQyfy85Mw
513mhmjqB6BPTJB23+Ix3E9JP32y2+bahUmK0VVwVAW9XnC0ZT+imrnqTM5t/oA3wQL+yG2M5Kob
jPwUNQIhLABkn8NAv3Ja8/9Sdl7dcRtBFv5FOAepEV7JiZxEDkWK4guOKcnIOePX74cemUPRXnv3
pY2qLoC0iNBddete60cQTo/mJMKvwG76pSq8aA8ZenoIgbleQhED2kdmmn/98Cn8RZHxkTlH035n
zoHNQIU0xAVv4loWHyx1/vp8KASxNgnbwAqcn9CdJttQymhIMDuNe2zj6AIkAShTjp/sz6Ef7L8d
fr4WcJQYprHBXJrGpD61pX9GZWU4pWEYPcGf6aV1euvl6Bgn859ZDpo1mbzD0nifJegTyT+/ngcG
hUtCnPmMQYErWsZdT3s/4+oXOnhDpDP+Tz+jzKpDmfXZ4zjrdNYIEz6EOvIFdKtEC2E1xR9+3N35
g+E/w/IM45LjpbSEOMUf3a4J/fiPOs1rBJtyZ0PBv36mhLZNIUDpp+Zx8KfsXrEacU6D9uCPdvtC
/28ArBtcNpwL7UtGMRgSqjo4gf7zN1AbaFAJaFC6VmPw2nmz5LOqDvsODNxjGpf39uyvnSFYqukE
Y2gosq/TvGSf/a0b2SvQNfraS+PgVWtO/TjYL96YKZuurWDVmt1+Z26bqAiffHpFQEVNMAj3fvhq
AKv/j7vPobD629rGtW2DN55pOAYrHG7F3+++KTKc2lKt8EekIYhCDUy5j9R4ejXVybrtR501Q+EZ
53Zy+JTn46uazABbv6n3Uz0a58BXvoIr01daj8bDmHjxvjLUeJ8W1a8j6YP54p6Kh7/55JexQ2vN
vUrzuddpyk33lVHxL/4Pl5M+lT6VImgf7FkNDla2fg83v9jHFXKBaT75L40Vnez54RaeuGfND0Jg
DtUD81co+6UPoSgp2j9yxbhHJFL7anljvtQQg1hUQeObEOkiKlJk95TytjySqz4yI3/u00Xt0ozR
VIZc93L0++znOGUALhvTISrPvc7mTo02XtVCGA1JKzwX08fBLTR6iqxq+8l/jY29Qt1L0xL5vhlS
D8LrGYh+DbmeK30iz056D1uBPFVOSv/n04CsnkkIgEzP4xWsy+MXPp5IkgJ0fLFGelDCxunf4Bg4
TLEP8UUUNzch3c0kOWdBJeFWZy1Mq1tFZE8a9HsnPVD1p3cLbJ3xFIblkw4+8qTN1jwnLZ0v1TXy
/3TeNP+E96tcf57PT5DW+9z1581zV+v9NxNZYm/jIkTIXAuDg1PQLDgIdLlT2/QP0iePrkMsJ/zE
BO81/Ir7p+Bg8LzNvz/Jtv37g8zeyTBMh/2JpZmIH9mfHuQhCBU9qAzlRxipjwiLOg+wFEaHGkDk
rXyiWRJ8bzPDeWDpEx7Kd7+DH5bRX/6O3sdbALbjvIT4Ptih+yFe+g3f/p54f4SVe3abBFowHm5U
Vt7v2svR7KPLjbYQ6hHojtcqgfNNLaflIO82eSQD+TqaSJOZXFE6Lxd3NGoR5YSMhAIR9GOZxCAE
OjfblfOiOM0NdY1GU7iQppo5CdlP2i7nyXwekLeiDwPxrF0oXicgTY43ih1KnPWpJyd024Rx+r2k
SzbyrOE1ZZm8vEZY4gdqE3XnWGjlQq/WaBaLrKtdGP+xGpAEXfk7jZ45/xXnza6uC1V3HePzX7Fo
x9zmHeT8UPxEA+kpNHTO5S4SECboauWLNOJ4A9xU+VKEVv4Yjn90qb3z6GE4WNascvNuFh78B6yM
vcusGyIl6fojkhzKRkylvjdMVNjrQtX3Yj4yZp88kr7rbF54yvoaJ4/6sD9rQFb3SJmyBzH1YdXQ
+nOCMOLXICfy1h3YFP7lkyGgB1idzhOFSAYKGvN58GD9uoyMloFuDOP2vz8p1t+fFJvNoekgXyMc
nT397588X3SAyIfA+CGyWbEeVTc0eP8arDrkTpV2A2kCXz9/acAjf3d1lbSDwYXXGcsJxYdZuNs8
xsj1oqBTH0zyZEd9HqQ/BOazdEd0sz5NyNnBpX5U6eGyaV00LvIptJOjmnezWlL6Ug6hthW5qE/1
0NYnYz6a/chtjZtLLFnM+GS28a4zOx1AYO7e23a4qxCReTLi0bmf50rV+TBXz5Zp9l9y7ktIGBQ0
9voi2smjqB9/HSXvR9fZ65Hf27St6nW1/ve/jWbM//i/PwB0BVjgthzVJR30GRYV2IGX0IZZ/Ygb
ZGNM5J0p3wejckic8h4m6W4rrYvL1pDirbJ2XPgG/L7JxZ6j5TyMHeNdb1fbMXOUg5EGoiPrnH+4
jJyQsTQLmguY44HAFlVE6nRSvgk9O+eoc/g3JEjAN/Bf37gf9Kx87T2aoZImUx8Rmh3oVla8Q1mo
0VaH5mbrWIGBaAGymRr0WI/GLHsMhYr/Ol8xiG24z6q96fnxGch/tTaVwkDcpUy/m6q6pvV2fAm7
1FtOit3faYnl3cuIpLL6YxLNQGh5u863J1hndU9emXu2L8fiRhh+smrfZ66Bud4mCIx2Gf31Rv3g
DvlNQnPUo1m6waPek3MN0aJbSd97RDOU8UIbvHM57x/FFCAhBjPvop5N6QsTAJely9rPljtO/93O
2Kk9yEDpU9wogqUoqh/kxPVaqdy4Aim60WraCswyWJaNkx2BtLMfno9sBGpRQc3EToMU8pNfRsjJ
+UwZej1JzGdW85nvl5UR0i/DICq5XFa6Pp3++2VrN/+Pb7bzt5td6Ggpzux+AtpmMaMeP2794GtS
I5i6vO+IiSygFYS5GM7kmR6ObTp0zelOmvS4aFCMRShlTuwBb+T0p8DICagJX8Jl0DBfQ0Zew+Ul
pSkv6RTilOhGuoK3aDyGplHQ/OAl7RFiuNkz9cZIw9Pspv+ftuEe2DM8eGD4r/Nkbdsb207i9aSF
4/Ey/esqGlmkm6qijR2Om6JyAJh3SlvttShHn1MeygEeGW+X+ktpqEAA9h+Cr2HjPBOojrtDWSIs
Ci4nXZdDr0Uxt7ENb+XVSX6os2xcFazZ+d27/CB9chBkFuD4mGOc3t4XdPIh5NIAv77GyKPAbX5d
QZpuIdxLweA3fszfNv/mp82/DVRENdl+sf/nDWU4n1CgvjtFwi0a5Q3ChGVD7gKR5cqZW97bYSG/
EddvidO5w9F5lY4wKwiV35RxJkeJp+lXvPTJM6dwGo7dd94k81Xnr9TlWr9f//JDw8j+EwarYzyk
9UM6D3TEB6pZ3l/WDPPCgS341eM7aXxfRHuzpfeDv8sDJGbi0QWBv6jN3Fz7niseswkhUqvUS5j9
mB20QTzOJ5gwZl1OIOPKCf0ET0SNNvmcLlfcuF3wzOQbafppCcME+jEbtBSNp8D7a1Zm3q+zMvMu
Z9U5+NO5GhRzT3nap9upGP70Rj29R/ApuwyK3/1AbU3bSpecbCF820Z69WcKbeR9oqKVhmAIXGw3
aY7AZmT4NNexcow6qFxHfRSnclTbnU2HypJuPv+Vzp7byguMlwnGb9+HAMgbWthgiyp47EojeNTi
AXaFRqGvC9cQDjkL2QJiOBHxjWt7nR7jNlsFSgjViJa7p9J0nZM9HxUCIRmyKcn2OgGFoXmA2QuJ
C8KufnmRtsnAJL1PkCuEzlhVWGyEHvp/XVWS3YhZzUVFfq8qFiIc9vAydnm2sjUBeqYoxhcIz05W
6/TnGC6Cf//s27+DoU2brJhqgrsWmk3ZxrA+5cDa3nMqFQGMt6Ei049O4ACgxTIHcWCdhrRm6hW3
dmP+aXSBu5sitXskbVtvYjula3U25dAVX6xsKs/S0EPuG9O2vZU0aZAWBz8SD9IC89w9dqH3Z5yU
7U5HMO5IbtW85LmgRgME29MWMOe1LrmqxIG4LuhQ4rnGGTKL5bZg/12xUJI7uQhLoUFdx0WiLuS6
K//ddEfERhq7WFH2Ege62R5lcl8ORZzCZlAVR2l5/AmWiWFblIrnakBUWdf4XBvpPGaBemdGg7GQ
R6k1OF/KEaq0OU8j/eYYA0RqPOdL4xSf/UavshyKwuq211Tf+6+VnAAq/9tKTtMs27QA37uOaZjk
N3//uDmlXqPXYOVv9UifawYVxrZJ22MEaSxtPFkwHOjtHQ7yKI+zemtV9ZH9XC3uZPBspr0XofFi
nBM1gWM7D9NN4boBZeQ+PdjRZC3Rah4e+bK49LiE6R92OuzitoA+u0I3xe5i/Yc9jjMPKBTu5AQP
JPEzMlzOSF2JFQkdm45DQyPNzBkodNee1i1cnDdBRzPKT53KJlqbQXo7zZ+e6wBRTr135uHq68Bn
q/C9QlcKisBledec887aZl61SfXB+GpEwUw1ZYqtSBTja2M5e093i3OLIMwZ4Bq9aln8XNgn257i
Pb9KvJdHcqCrf6zhQmt2eQ0JgfTB9EyFSPfV9WXbTOHpS1LU3vq60ZZ786spN9Zy3/0eK10ywlIK
WP27ZgsBy7i7DlNXjLs0STdp2ugbw/CLEg6dv0Iutk0PkWZ501ZEvXmaLDiKsrQ8GLMlXQ1fnZ3a
DAdp8Y755e9yNVyNkdrfXn0yhBrOq9aO9bonx1u9RQZMkDRpW1sjQycNKUD/W2pk6BhZ4bibMSVf
6bu++Ok7zbdjEIFdISP1zUBv8Sa1NPdkppn1oJnNkzX7BQkStNQG6F4UO6OINAZ0cHkInI07oFfW
Iz2l4VODINucsAIoIw2ZPzIDJ5hnpJHMYX73IWzuQovc4D+oxg2VkvanR4p3Iw0rtgOEUljW/Mh9
KBXAyJIVbjYZb3Rj1lugN85eDoozRYguJc3N1WcGDc2CtMz/iskSGrJ48sT7WTL2kynjBS1nSL3y
vwSJy2OgwLsWdS6J0XkYAZaYJiuRqwviNJUeSx3xCz03L2FIYsSAuWrnVvoMyG9oVnfLleo6AxTT
dbrVhtL9Ulqw31pGQUV3NovJrDZx4wRsOzCjMaMemBfNjTSBc2qnTjUP0oqDKf/ii8uJ0pNa3caL
Ivved8PvkZpmu9Qi6dyaABdlCWycNyCffOrsg13tY9zVpwgq15da26fzWsOBw7afqRQU/xvSUPFz
3SHdpekBn5TR9w7WBBlDQnP0N3Xyt9A9Wz9+D41tvj7mHCpK9KzCARERpwogWsu74AhqMjiWKulc
IC5QKyXB0RIlihdyVtq9MxzZ7KF3W+lIVkif24ngWClxc2sEY7b8cF6p6PY6ccABlEGQnIypoYvP
VZ8ji2WamZIck2ZVIBFsx/DGS7PWkaMykFNeX4KhCb/Vk46ekvlcX0EDSdCoYvmV9hzE9a1jiJ8t
VCU3pjDE4yjK8FBY2ov8ikkXtbkd+9vwZOeuvfdj8wypBHVOuSHTUlQuC41c0nWndt2WyVm9JG/0
ab+meIDVBy107lwItREdaMforgzNLezhkIRBskQ1st4Z8+Cn6B9Kc8pjwHpI0Fxd8kiGyQhpyoH2
2hqJXK1eU3WHH9tvHRjIbGOZ52H4YuX5eBNCZnqIe997dsdTYHfhi+oJbzd5WXYrTd1NzYVtqelW
mjmUd12meeeoir55tfVHrNE+7FvecOfCQ//UBMmuSrrxVfrD2Q9/zD/6bV5Rd6FiTAiSUQ4dLDde
SlPWRGU1VE5cy6ZXXzs1m2JSt0qtGgdPDfIVHz9aYWfzOrjvpqcKuv1LM1zLWZ/cB63R83RV6tFh
CrdeURqHCAqaJYwK2dKYDOcA4x3KQn1ffiNxgNgokkO7jszkU9F6POxh+c2MFXMNFL1Z1ZNafCt1
8xDyZX90oNy+nD7NYZ9OB+a8kH6WSuaSnud9WDpoHc+QCDkAIIvofLcNhGDxsRLQTjV06dIaM7jE
xMQq0Wn9GCnmp3DwbKiE5mVCQLFxMYRKtewiCljSJyyNCob95EL29DEsEy9xz86HBg3FfTDH80Ry
L4dfKVMWULyEK2G0MNG6pTdPljP2weusi+DC/76fFHPG4GP6TGcLD0SKfmxDWIJd5e9fCBsgOAwr
XfFaeGZ3m84MY2oXInSG5Dnj5Rgda7HrIN+41QNkz4ScugTIqctQiWId9aBvKX6W6y7Nkksims78
cu1wby7llgskcbHOlTpZyg2Z1YEPlLNRl+YPLo+qxC9IPIM8auv2qbLbcHv1X6EQ/V+TMl5iIq5h
rto/RVMNdQmMEFkcPsURej1dOr3oWsIzBQyeFFc1vrg9zEouOd5j7PaXMAU6uAMQTUik5koFqwt1
5QkoOq5ViOtK6FNF4xr8aTn1ybxeme9UeKliXC+qD92+MSLn5A7NUdYlIU590JS4/2pWolxCCdvs
Adu7e8VHL0ZRovSlNqojRGQjCqVzghjCdf/s8S290YqmPJmCtW+vw608/08btYDbdqyoF8ymDNOB
Mu0Lrcto/h5L0tpDen+9l/0xfeqKAXoeeTMbFjy9RsoeV4bIoZlvfPhFITLIIf2dLTlcY+U1Lw+N
IvLL9aKc9mcaPlAynpL4TCZag3gGjjc636KzHKCDfp1Sc9xJy+s1596LX6QhzwlsT98acL8BluGc
f7rOkMXqfyyxxIwa/PQA0eVLVgaQkTGn5T7tWhAmq1MvyIvXJtDTO/JywQHSRv8w1GNKIzdMbnAC
ZvVCOv9pWk40hfhW12axkxvNxj21MLKcpRFXVb3QPYf21HkTqgwt/fPecL5scuNY/VlCI7fvKkds
Rk2Et94AZhX2kdZfGBACL/pqtDZl1H4N2fos8zAAwDNN7kmYvWaTPzS+OpkZ3UmfNacLolGhFueV
a2lNI8zkYO3ANvVdUZ/HPK9hRvRc88EJpqX8pVKdzIMaWwGaumyuPXrcHyhVo0vt948yAlZKCjgZ
TJLSLJE2uevnRI80NQOqnTIO+3ViTtkevr5Fw2rpaNHtd5zKhoQiwvD90m/hTQmcNrMWcqpW1Fe3
cMzN6MLy5vt+sMnHrFv4w6CdA7vuFghnaGc/Hjvo7DiKZl/uOfpBkct2O9ZcvpEhpfQkuBeBTtlk
HuqS+pL0s+lD1BdrCtUldWx351ixfT8pHRqFPDZ17k8r+JjTtVb1/q5tIgsFHe+hSYb6ICFrjZ7F
W0QgaN+cX+lyoCv7IY7t+iCta4SEvMmz3q8hI0J/mEXUQPZc34vyZadrdXBovB+f3NK0Oz04kKqS
xvWVKd+Pcs5rf1xflvKoNA9d7VTWcf5YIZEd72l7DyAGrAHDRKKHuSEHLOMkA/m+IOQfVUTPbQC9
W9qU+R9l2ty7ien9aTUQC44WKAitWOYgCH/A0/eaWW72zY8t/zaj4HEH1Xu00BXDPox6ZB8iu7EP
oaCJONPiBwTbjWkRzD45kTmPVjAzhKjKvAFHJgUaS91fX1NzQ5as6KU7cBc8OPAyfH8/SPzo4oEO
/TrVaPZJCbp4h1CJc6AZrZ1u+orUYisQq5BOVwPBuUDnsFhlvR0+hJEQd4WKBnXQNmqCCobwF4oa
uyu5OODtUz1E4ymBnRuRTbG/vv9s/jVWrPdg85Xrha4+N4GjLG0NmGUfxskX4l80z2zf2hBR506j
2CNMt76z1QJSxooakg0DkoxAXidcNFUVH9K2tY8WNOTA3W0d8ZOcjy4U8LuCneuumgdpXoeqhBLK
SILt1dVacb82kGuanrWqbtckvJck34KjTjXyfqCSfe8o6IhpKG6sO9uErYu2pm4VlKh6yWlzDgyh
2GPn4VPILNHNChP3xugMdx0l1XRHb3+2R7ZTW7VQ7j90aFLd1sKzv5a2+D5MIvtZoFBmu8D4IFcZ
N0pZDW+xApZCb2tvMZIUv3G6vHrMIQRwdd16SGqnfMyjNlyqbRyv5KQRNvbJU9yVnJQuX8sUNCWL
YitNRU36nfARlEn7uCnI0yRPSWQkB9jtICwS4HFXNN2mtMhRDgkSiiuqaVFDkYfSKYd4nr4cqbrI
oeGi+HKNkSavW2vtmIOCNmmg2/AMVeFdEEYvQz64J69M3RN0yCRq9VC5VeNiXMqJPs6HjVf56J+m
E30MXshrxRnGF12ncjbYX4tO93b+UNTQn0GXm5rRBJ+VqnLj6tFZDj5MQl7p3Ssknc+NyIadNlav
13mjQqO7L2bJpvkcXa3/cPIhYqFg9+OwTkZo1nq/+KMRqbVwLT3fh71qHzUNKWLulPT7P0QUSBGs
+sJ8MdienX3yn8acB5FWJFBie7fmOVYalJznyFxTlldrnhshHf+ZksRFcAop5xbM3OV5KxOS/gOZ
0MtyXQKPs7rbeSaAPa9Ij2OjKc8Cxls0auA7UOrujPjBNkly5dnMxLAvjUSDMI6oqOghYiyhWJGz
SRTUi6AuQBcXQAjkpfU8Se61pv2wOejg6VxXXvTrN4h8I103PiyyNY2M+2HSz21qozSfjWECuyel
Xq136rMcqJdCLZqLJapFJyGBK9DQIJcZNiTv51XmxZmMAsYFnVKq50d8wiyFvZkeZ/eF0WVAYZX+
FAVb6bm6r6GBJtJ7OZGk2jCHqrbirruC3ohNmKvwYQYGskmWlfysAZdpuffTTp2QCkHTPInEBbKv
Qcs5FJq2oxMUxh8WiQqcgIB8jCS8c62pe1J9u7rrfOeDHwbgCB3x/C31U+PMx+dWTQz3i8y0QK+D
4GdfnKUVefaL1nneJS+jkwS97dqSBsM5h9P5jbugEJespRkacBdHoa0v5NWssRrvbF2Bw87xUO7T
6DjTdZdasVehlmRSWalsDXFprwneePYeOi32n0yDD1ihI/2thnl5GOcKF7vpdV0p4Q87MdIbXsHt
ozf5yrqFj3UDCqk7J5ODGuccEsVkW0CBvCa9wl+kCwCv6Wn3Hzlw8x8Wk7Zq25pjIOomDO3TbswA
1+lrbpG8hpCQWV3Z3muGUp/jRo/hDojLG3BKzVn6Chs1wLhM2rU05cQE4dynswZF24y52yiPwoKX
GK2pwU0hnUaT9q8DsBXpg6H6CB11CpAA22jqnRy8VJTwNqt/ICVdo1puDwXtsnq9gxD0V4g0zazh
PHl4PfnDOfI6w1h9+/cqkCbBHfkH9JNu8x2i+wccNLjov/171ZVaB31q9N/0LkPI00fx1ZjXE4hh
2Ad5hDIxn/VQbc4VDMdb6QvnRUVfCiaoA9RrWzGiG+ls49A5pBDD7ePOZguU+2xGLe306aiju/ni
G96P/v9xPX3ljfCntaxTCgDBMECTWJPbYmn6ZhTv9LmKKc0Yvq0Pppy9Bl/PbfLOufkUfDX9uuIH
JYp3qw4amqp5np+cMd6kM7pDDuTrjdsUucI1CdjgMZnc7GTZxq2pq+VbFY/KDRhltD6jTt8UMZvI
wDFj9gUGLNxDZ/2AhLHmr/3Dilv0hZMhuiug4ry1irqgpTzJXnxofZZKMGhraWaD/UXJ7ewh0ynG
gc47wraUvoRJDueV0tJqIE2k7G6s3hsPfdSNz0b2M0qn7KVPsmxnoGfHDc2l6TQI4fJSa5gJmB1N
BVr9rAIwqg5sJ/gN5MXUFNV5+RtcTNP9kjtd9tBCeXSuO3FM/UAsIQoLty3AukU1wBWYJgVytNGM
kY3L8I2H41vo5MajoUbG1oIAdFWLqHp17DcFbpO3Tyd6rfb13+9/3fpdS5RONqQfdVQ7dYFEpOlI
cNSH/P5k8NZUXCt9tgbWIs+m5pirOoigIPEh2etab6dYhrcLuvIh8GeaztmSfipr8L9dbbppyLwD
A9v0vZluRytijxeYeXpr67DGQaFQb41ODOeytIr7nK5Jv0rGs3QhvYCwgzJr7c4RcsLU3UeragEM
zi6b5px9HUxP0pLD4GkFzV1kVTogv8tIp2/Jhu5onbeQoQ4RUEkWmcFtpTbJXgBG+DqEoBKcdHwC
Sedvy8iGW6/rRDPDoWCFQ+N0IR/iyyMvH+WwQUfHrHYwGuo3MPqn68id6pNJ0esyFLGp35iJgIH9
fSKYj+QZ9nyGDM4K600zPOu2cCFzu+n8luKUG5e75v2okjPSptDrOLeOY38fChfA9xyoDOqxUa37
T3kAaV59aGZPoNj20pPzOTpcUwaN7pdU2TzzJnCy4I4OEOWZltVXk3f/SVptc0rM3HlKdS99UO3g
RNlJedbbYNipqhneVqJVnmlSCtcWqda6B516pgEnO/Oujh5q/iBQT4pHJWIo4T+/oZ283ElfWrjr
HMaptRcV3Q5+xnan5GO3cxPdKW6utjy6xjhztDTZ9h1R66RBDfaRyyYuIHlxF3jFk4RRSOCEPELd
pLwZchek+Viw2fNJJV/jRE4HWK3AcqQNmnnSQiFurYoVlDGbclAbX5wys3iYEb13YwXvLSz8MQSe
nXfzKSwqG/g4ZXecOnkoCtRVcJJDNlTx0RnvpUE2kLQzmeXnvNWnbTb1Keznc6wdzsUnUyNtO5su
N9POaaIDb5zoPNQ2rMF9ci+twopT6hfh/DaKznJIE0pcE/1VLC/+8pkFxJJtAQFl3AWHrBp/1F5n
PMVW4UirCCPjKVKmDxY1t4tVp7r+FMfeh7mOpqgFqVckRVD2uhNBpN7Jo6YfpsuR9NGHadxAxAJA
fybEsWcFKyPXPMptdguZ2eVYM+lTTKME6RVq3lunHMftkLbJXnc8+vGU0Tu2fTrB/u/65zwtQqRO
guYpE6V94/XULYYu/Bmxn4QFWuN2HhBPh/kMqrSQTUddofMd+6lPe0e7T0vFebOC+k8PmrCXzM3d
G7PQ0qecLrGF59CM9O8v1L917joGiCo2j7xUeZky/QleFcOnnfVlbT8FDZSh8tPbFy3k8IiV38n0
9aDQqVqoanInP71yNg3rX7OqlvyavZ4rZ3UxbFsIxR/+6Xx5OXkCfFj+ragqfdxl5QCupQkypAJ/
ax+wWiD3bIY7HX7ZufbsRG6/N/UQ7e2w7Z+Kyqtufdfqn0w27fBRLxRFP5lmWHydnHC6G+x8rshi
kilUl45vjLwkMS3fBkpfNuVhgpr2qxD5bTmWyboVDVLgTYDcuVOXa9Hp1lM7ibPcCI7NhLY6gOfH
CPaBTQ1bz9pvIvtJ6YxzSKvUxheBuTGG8k5F7PWbUIDmI4aNBgGqELvA1cXSza3uGUXMZ5nlfg9N
azSPZKjdedol1HGHr3lfKAs6Ju2D6dCWvNAQ4FOjvN01LpzNNxBwOwedEuzBaHrnTU+ns8VD+aYa
5U87GKxvRpG2Ny6yQ1/pWqMl0rK6J2hLTNY8evuYRNm4KFuSFCpM+EunDMxTlqE5BDA4OHpVoa6H
Fmk9qzftja4M7h3c6umdoeTD1u57deeUZb4Z0aY7uCESEu0AI28RCWVpOeN0rwMLpgTYt+csgn4f
iajmS13p7OX1rH/mxQUZcjpoL6GtQKFf9MqrPU0v/J9U31kAHOyptH8KCHHMNg/ufIo2m7Lnf6cz
s+Q05mP5kBXl2xAZ2jfNRzui9pFujmsaITW0XKQ/HRp7XYFtWw2+rX4LfLEJEidADOU08HBvJ3eM
NgWt0nRKIRZDUSv+bpbtTVDGsDqUDiRTVls8hV7ir3ShGLumzPyD44t0mail/zXurefendqfShyt
2laYKyuP9M3InuY2N+L2nOaesTJatdvZoFl5IfrFqq2C4rFOI16XgZG+iXJaoeHQ7JAWhlU2Lpwd
hX/7MkjTojbHGkQECzmh2RpKjfJQTWfRRhl0OXTn040G0ZI4/HAZGeyETX9rq3my1RW3Xgy9Wh09
NdTvWivTVz6oxS8AHqFXVMzspxF866Ho/p7xYb4dqkx90Msp2yjoBW1MxdfvlcDh0Svt8q32q1t5
TuY4f7a6mj8VqRmvWm69nYAz8AAHiA2ENxhIR8MJp3dResfb8DGUq495MOZVivRX7fQI8vOX6+qn
Kvkord7TaYpIwvpyjf/VJy8ifwIKby+pAUzAClGDpc3E/9J2ZX1sUudeV6Lgi3RZAposiskndXah
bpPSQBmqazkZCScFTkYxQJquPpKPs9amrUb1bT10S9rrjgYUkCerUZrHJgh3fhKTxtK6ZFOiq4Gw
LlktWqejm05HIqM0jPZRb/0PYe0I0hLOeSO2YScmTZe6PSheBMSq/SDArslBmmk88vcTIluQPjLu
PS3376PwjtZc8pXSpfTi1VDd5pdvsnjQgQGUSznLKqPY/fv3hDzD79Uhh4YRB5QnpVUeTk1TPwFw
SiNLpzzK9CcqnBRjVrxri7t+cuAXE/pDOX/IJ1dKfP2y5jmaOD/Mychm/qwPv0X+/TwZWc/XfP8J
7+eFsVKt+wpSL6/zKKd4bU95xd2rdQdm0rHGo/TIYQQstVaiBCqC3ydqK2EXIBPFjpOqC7fK7oIY
YnTwjNGZBzw/isrbSEsOZh2KNS8KZGhE0McgEJ32tnOdcR0g/DhZtkMPYOsi5hJ6d6ERPYRZ5J6k
Sx4pIeWa1p8UPgN/TZDdqlYZqrfHyK2XZjrp9/68ah3TslhYUOIAO8kElNuRumP9AGFgqr9V5Hm/
hJrzc2r04KnSun41Zh6qmR4kgKZpBCCG/Xpb5Gh4kI2ie6sRZ7tIi0f0i9ZxauVfrayPEN8kNyhN
VJZ03loCsdwhK76Okx7eKtqdlRftUUmydEFOSgd/jxD9QutFfoS4a9JqIKO1omxZSjTLLqUJdj1O
0x9CRxt4jLsGVZjQeWoL/WxQbP2edpRQhpyWEKBB1iYxqKT/QwTZzXzReJq+ppFHW01FQ1FDT9MD
e+BimRZq+sy37AeNIt5PXf/WNmiKoXBhmxvPRv5INwtB9iYR932SQ7pEpmRJ04V4UQtlFQwi/a4p
ya8Ifnv1bm46W9oW5au6MOvbII1Zgs+QX1LqUNZX7JX1ApALmNNQcfrdBSLnBa0Pq+awH1S/9EkR
hDeNUtMPWkcC5o5e/9PXzCNp5vitorf3pvsfys5ryVFkW8NPRATe3MqrJJU3XXNDtMV7k8DTn49U
Tau2xpy9L5ogLSq1gMy1fgMU9s0tK6zuRJo8j32Egy9/zL20O8yBjp+sMBt3QwuUZYz68OAPVrEr
3AKhbddP8YRHEoD/MUQZDBLKY5DZzYY1+HQyqhFuhF4Y+0BVxi8JVqdOOXjEzP36NMA/WMh602+m
FTZMdJsfXEOFxcjvbmpSWYt2foIpY85sLdY0sluSQPFOvF+82pM3k68QEYX6PUDuYJ3abnhs46q+
TbXEXwYQ9L5pKI8Eqv09UtViOaHICDLK02+ato74sHr1lhTZLQZV9vcsTX/miqifnQpbvX9/VBnW
FbOAR5WnGaauEU5TLRO6238iQdoh0Zy0K8YX0DreY22+ukbHgxe5jBur92AMpEn1nkVxubCVtrvr
RWU8DLqGtAb1yZSse8yoQngYS6Mckr3ciMhihHHmp6JstYv2UEX4CWESjKMAjt9hPZSPaY1zzkC0
493IpodI4nI9d1/iUferscuvxpi6bwoUz2UmtGxP8udX2zbqQcFtZFV25fgH1mqPDYpBT/Vcjx3Y
7JlmjH/0xyr2izuhEnqXO/oimVQ03ItgKff7cvtPgms4RXqJoU/qmO3WKnCYrCwj3mLtysoSNji5
StylP4LpjtBWoKX7oxPnAQskdRBHWfaDQhyDwerISgyYVP9ng+xilzZDZMfWq4d15g4vrWnfSySh
xB7Cck+Pc5UCaeAhLJ0UiQkc0iBfqifXaau1o86bIVUtkQCJhh9tBHNVD6xfjls9xr6rfEFQAOXg
uNbuJ8jqPP81YnG/h0c+mDE5nG/uPNy2AvMX4v+Pk4EIbWf6YudEQ37XQCtYFIGdf6nrqN24jp1t
lbrJv4SO/Y5FubjHujF68qDNyurRy90d4glI/MyD8pHdn6nX/tFEdPItKnam4WdfPAyWDmSJ66Us
Dsr4BP/mLp4FgfLav3Viq3oORJsehGb0K1kf5AHy+U31bOCfnnuYzqtpuTHbliU4K/kj4PHPh0ud
6rRibRa1gbkaXS4NsghSVKzhLDmrXDTjatCz9MGrcm/NckPlRRn12yjOqmNQjQVmlKx8MpALB4Mb
dGfEXYdGSKZt1KCHSxEjij1m8fCYYlq6LN28eUnawl8MWPp9UcMGE754NLBkmHPAZfGzLpvZZNYP
F5O1dS2wqPgAYWSTBFGwUAuSML7Tfu+C6MnAVTb+1QOm2MuM2YBraul3yYM6Z9MKF6sAnm8Pso2M
zrnNmEnxv9tkFu6v47ykDle9yDGzmNkDnhnZgEq9cCcRmHBjjZuiDCFnzRzpNnCUjSnSEqgrv8ju
yVODPcv44BdMxX3oF9gfNLXGg2JIblMvNW5UpG02Waw7T25NFjtCmuVnbC+5+50ftVZhcaTnyqOr
TcW2ZTFwMwTIJQUV681KT8f3ogoOqAi3p0ZNjK1DJA/TQCX4BeQ0y03jl1K27wXJ5TcHv8FVhevn
neGU424y9HJv+J25SZQ0PCCNHGHY2GgHo9aik9pW6RrQV/JmiPQVHYDuJyiXTYdl19cxQbejtMfw
HmIET5oqD3dB3RsPTpiEbIt165sj/mDJDN0gzQ1xiiRNwR5KcZjzk2LmK8gGEEEfZ6Y2DugbFDiH
jJZ934v2vS694UvvjuPGyU1ijTOipNVMLMoU73lMRXWE1xQt1daMvnRFDFyNn8dOFr2pPnVNINCl
bdsHUSRP+tzLK4x0h0MEojRzkeAdkU8l/J5bosOemP+GpISMdAFJTdGIM1UWEcv/DbbCxHqlIDl1
J6uc3Il2dRpuyRUYhzQZIFwEjrc1y4Yng5oqq0bruufExmUTJ2HxRxuUDzG/jmBRKuskSXAqy+Py
MBp98K2dNIj9QWS+qNPteWGgJN95UL/6rWm8lS0ua12Wh2tZ9Ly+w8OAO+3cyp8l8sC+/feXn/2X
d59tGASIdRD8eLf9heGtiQmKtF0pz8LLNbBNhrEcq6m/U0WW3GBU62+gSxbPPo4oPMYy50cJLjBo
uYkvfUd4jfsxuWVZQPeozJ/LahaILQz70j1TUaSSU6cQXG/OfeeprZlN0viYNp2J2vnUAalPU3yr
Sv9n3Wo3Q1ckf7RNj5NRG+f3ZlLru4J9xy4otPg+gDWKSHgR/JHByA5YlMtBvXASoqDgNLC3XOjz
k6DEZ+fZCeKFPufjQwSvnhNB8nd+gsi236Uxma7b5nGgXJz/R1YGyNz1RgnGiYGGgWob/AOB/p+r
D8I3vgmc0Hk2SO2ukm5MyrfU8hdAzJItQLHm4KoCbqY8rTvSke18OLfk5ugtZaVIcc5ED9RdBpkF
ktSeThLnIuEw8uwKE3NVFMIaUY9obdQkuX32ZocPzkA+7cnR9HaTu3130JTKObaJ3a8bpDVekCrB
h3H+wrPyiBiD9UMOypSIQU7cbVSDPb8c1CQBt2XoYp6Z4otspXe6XoY/OoEjqt5wl1Q4k9ojYBjY
fV+d1p6+oNjZLOGyWI8qeuXrIonsUxubyg7+Ia7IahKeLOACG/SelRsvNF9DNDfXWG7VR0J0KGnO
QRglm7A0hBPHu1KMP3HDjFuTHwh4PPAeffwiEs9aR179MYhAeHQexLa1+j1olEiBGqmuOtWj86B4
vtK8bTpfydcV8az6NikSAEDb3vSydQ6wM3qd2uAr9ibaURhJfDOVeCrJKGPjs5ZthiHYmXMMsjLU
YmFVo3eOQSIvtZj3my8lbsVCBb+pKJr9pex/NTPOve3aYVMTT9m5VuzM1ZURY45qJl8yByPXyoGr
2zT6GzKG/q2skgdZ9LJ0Q+A9Pl7Vmw2+VV0m6nWOD3hnjIdwFkAkAwKZeD67HGRdEvTlLsmPPKHc
nn2b+pQnM+A49a2jNidvHRs8re7m9lHvbf1Fto6dah1r7ymoh2avZ4mBrZ63IUlnP6mDEz7UoXhK
ZxJYYTYe+taJvVIm3VgrHXpARVnnO0H8fSXvWs0d8503ut25KFszPPx8bdxaZfvLmrdmA0D9DWEc
myqKSqydKvCfj37xwxgd5dh4o3OSC9xQ20SOWp3Oa17dtVsM53u9XxGcZjmToO4m1Bj1NGzp5ZKM
XWawQq4gPJZxmD1ZU/y5fmLXN+RW9jT3t7rMezf1YzqC8M9aOLZJh5ar/ERRVu5Z+uOvafTqzp4s
/gMyDPGyFuekFoPGF6XFmH7uO+Zduc+ID+ORrXdP4xCW29I14o1MFGLzbiyyxPSOCV/ZWx7fl6o2
voI+ez6DYMB6GavJUNQNa2MHA/pOObl9y/YybqsvVpvcB3OsE93dGzvLrXeRDDFAcS+6q/Ci2XtK
02wjvH8f0zzVFy5YlR+tvjGT5lcO1+E9R+G3YNe++H2iKNc1n5ty0Avx4nOfvGqddxVyn0w5gH2Z
c0QO4db555Q3pIx0zFE3srWHJlkV4zcXC62RvbrPf+cSKkF7i2lqcuysIkJ7rXHeu6xeN2mrfc+K
Tl14WjI9pCySAALiXZxGwnvJ2v5Z9qiziA1rlL60ZVptOzeP9lraVY/dHHyTPRyEJ0qrH08lz7RV
O+uN1PNBqJBp1DDTVq4Wjuzr7ZhKxzYQzXfil2yIbg09re7ly6egxIDyXv6M57ZLqTWCT6Xf43yf
H+K/v/091fnr+3+G25D50UjU/VULybCURgnUYXyevJta0USHPRGYJM8z+1VfxPZBEiPkWdD5bIBM
OE6ruPEVsGS9v+lyZH8gp8DDjzx2tubgkj1XnxMn8dY2j6rtaLYxfiw5UeEZTCxBxvGscdNi+5xX
ENYiRI0OuMDqrxhRveZuot/JkhoMCyOPn5OIqI1m5/4Nz+16FeSO9Q7j+ocDUO6h9BrlNpn6YZHB
MLsdcZskBjE8hG3fQP7rflgo1b7XRNbALvTjW4xD6TKq0/tkDMRtEcNCj1y3uK09x99hpd7sa3an
GXvI9dhV/dOgq9Mxxd5Um/T+acQKdBkj37+xPbIKJe+6H57dLAy+u12ixcqu8ttvY40OXGZmJd9H
YKyE5tVfNe72XC+dN8x+/C104HxrV2X3ENrlKQXK+44I+ErmldQWXSKsG8N7J64ehBLGezzx7IOf
w0WRB16fIBSLCrm1mSc086r6X0LnfUuGJqq8L2HhI7RpqPXBdcb2jpQYr9IuGnHAGio8Xnzzrubp
hO9k5W5cAaJgAWsb1aYucR5dX70zgMF91QDMLIoSD0XfKUs2POOmUN230Mr7b64bFYtK1M06nrp4
a9eqtuQJIN48254t8ML+ewAdvg4qES4647nPTe+X1SsPbIp3Ldn51ejAWBgTfdm2Gk62WehuE7P1
DsXQDDvbVfCBKHCFGmGxp/hKq6Cr36a8GzY9uLgNdoDswPP2Ti/B7zWADr91ibh3Sbb+JOVEzMbx
lrinYimvIO2dAouRbD86/EkLxFaih7aQHocgjB/koapmF+gECN9clShKvYwy11qXVqGdhDPCPxDl
l8Et7ys7L59B5T5rtZfeIaKkvhSK9orzpHOrx2VzGq36HiIAkH78ONnC/YwxXz6qUfDoweveB04W
mRCxC/OoEIDG7zW0s3dhEzUuO7XeyKIy2ncuhtSPtt6L286eTdaVPH83lTha1WoXHnQc44FpuuCf
URGTDJrQ46xCsykpw2CbjeKjXjYmBDEJ18xdZBm1sT8Up5h9IscXMiP5XZXGL+RAm9txiLmTJqHd
CNH0r6rLkxpoeLYlSPKD9654yNzeOA2Ds7NSM4yWCGoR0DOBoM+NKqayD/3gODfllHwjx0gPgULC
3ovQJTuXIxRxFyOsyYU/5P26JLL8yjKmWwO957U2F23D9paqp3X7HH3mTeSV41K0jYL8i23kh/Op
Y3Zsk1hxuUsx1yKJ/pi6urIMxW0pQu8mb8b7aoytOzdrt+w+16Zn/CiExgovbr8J0+rvpzYrl3rh
1ps6ep9qgL64eC7HLm5+CfNJuI54aZLQO+LqBXcYN63VkHSQSGIe6Uj4+TtVYKhacjvfZ0pX3ufz
mWNq9xkP/YOsko190WRbIYxgKYuAm7JbjLy/JaSEi8axnmt8yfeiseulLDpRgEO5m3yNldx+RltY
PGZdsUznUlnA2IyCvlsP6qAcp/kAmuzjLE2MftuH9tdL1aXbpa8Ho5jUBlf/PdKxmwMo3l+VX7o3
Q9XEe7fzPSihQ7aLTC04iShqtmFtJLekEseNgevd3eTWztrLkPYQAitc3sy7IiuyA3rE7U3I7b/r
osI9GiilbvRRne6Gqi3WPuCPx25KkJ42hfpcpg91bYE6cKfsAV3reNebdb2PA6+9w3EmIu6V1u+6
n5/UijsdB8B9p+XNH3HdGUuQetm9Qdp1B5BK3fVllyyrQoduRxR1r2GNjhScMr8yRLV0HUP7arOx
0NXa/umW2ZPGGmLZEBW8Fwj5Iy5S/jIhlYU8C9+Dnk8owqS4t/Ko29Vje+tyK20T3RXbwQIrozou
sQU71N9Uq/mm21n8K7dPoDQRWOBmvsf92nl3QqPEO09rHpF76TZV2hZHd6gP+A4baz9QmnsYRt0y
b8gEVMWwDIs6/amGbLO8nDWJ7Zr5BnphcZgmwzrp4EhWoSe0L6YYT8RAXBKVnsYje9OodvU1Cq1p
LVy1uiFM6TzmjfgJt4IHJVl7dsSN/ZA1XXwwogAlv6wfbzNv3r5Y1rdYKwNoGe2IdXLbbe2AJRKS
RQ/dmAffPWByuJBm4+OYmQKEea1u6rzv3ghPkCChRzQvnN2qyB500RTgAJqd6gTp3pk8e69NcXHk
/zLZjmpr33lm5a0iMctVDbG3G/VoPOYlcPwh8vxnyzSbewfLxgRmqjDEwqhI9wZDm54iBPi2ZJDb
tQR3BXyXK1tE1V5CvzqEzUGKuC2iVkC/ms5ddGiaPqv4QT+qmG4ZZWsdrLpPl4bZi33XacF6crX8
HSLGT7Iuw33lQe0ojPBHND9zrcRblL1SLiOdOCyGFva+j/pxO/RJ/hjowiNe2TXfba9GzLPTfiqk
LCo1cl4q1ZzWmpa8u2NdrgocW++z+QDBXiz0mB+qbyu6siAQpK2m2inXoV9797Kj59nm1o1Nb3Gp
Q9kNfovFg2WeRXZLrcG+d89znydLbW0bgGroxfQ2KkG4dosyPykBAUD4gayfeyM9erH3h5MY3iky
2F+HzdNkGNFSn3QEaz1Y7rV/g/OndiohqCwn9LWBniCK76WNvs97LMZxExnvol0+ZvmGzXG0K9kp
rEy709+QO/1q1MPwi/zcBFKZhQq77VpJsWxvvWItiH3zuEyD6UZJeVCbivUw8BzZqaMSr9LK1l7s
OMDwOVFyRBpz7lct/QJmJl1NbsOCSy3H4+SDHskMy9nEtjGgB5QUG1cdnWNRdV2PklL3ZBVOtpN1
l4PWuH92aVyduJoD/IvVCIqETfPmNqJZ5I4ZvfaIuq/6zDLuEy9kiwoWAjz3NjYmKAIQEsD3IAQp
9EpgwdueRG2wBSRC9ZSRZ1pAyh72sk7LDMznpxZSseLex0bk/CQXhQvCsvUD9zEwWCVHuvpVVZTx
BuTpdGMqME0WPtrJ0TiHJipFsBBMvihNlL4LNQSwDhxoBi67BMDDG1DpPQJohr1MBne2SUoWVhiR
kAyy6KiWA6ajU879UKrKqnImndSe5z+OjngM7OAENzoIEQdSCLAk3dbX6uKBeBqUZHxI4LG10MZt
Vk1QausXuxjj00Bcg1BIW78kZeHeeon5zO/Hfp5G2DzQwf9kiDuzWsyFClaxi1tVPQlgSRCXDXHV
+Ldt+V0W7DBU14UjkpXj1NN9gjTWwtDaAWaCMd2f61D72OqpC/Zi7iIb2C2gkaKgAUNNKeJkqVo5
C+BZQG3wnOrYdenHWWpgPY9spIXMFy5h5GHpcz7lScTvKsWoHsl8dBEtJCcVFWp3pnn+SR74GXj7
DqaVgbbIyaptXgBZ/NBWOLKoBY9FVrDOgzYNiKPwzeyt2nIeZF3r4sCUNNOuiF3s6U2YXV1qk4Uf
UINTMeouqvGWrJNxr44jHnB+GDyEfGrsScd0p7C1rPRggo02ziGEOxCsq95STV7TIDe9UoeLE5vv
PaS+U9j/GI2CRGs3lhvPJXBbRolz0/gNa7H5TEuQzzlXyrI8tM4tWd5x02OZuiZsSoqihAkplPTd
T8LkD8wEZkUUpX3lea8t29gPnsCiRGszrv07W+VHESVf2VyRgO9qwPudxatlLsqD8HRQtZZHdABe
G004RNnYpa4wRdfvjeYxMhuIjaqN9IrPF4wkAsrJqlene9/WBfwNTYmW5UQ8wEysdBXhj/YgD1UI
JZDVVrfRAvWjrm67joSNXu2HtDbP/YSm3ZLQs49JgUcohq/gxB3NvGkjIi0eGtbPWmg3j6LBBRQR
3GfT6ddeoioP80Ld7xrtzQCxeiRAgGPrXLTKLFvGo4g3mV7iuJP3OGCUyP9vkWBKycUW310/LnAO
EOKGew0v+dYcHiyUNDBeSqet5fnuIamV1zAukkcBQ9Ls6uY5GMca4xwX0lOr3ZaBUj97hrCWPRrV
PGEp4sLib7We0Izf+rdWAagK6pZ/m8f2D22a4rcgwwQ8UnG0r7wgebNhy6xN0UQ72QojAu3O0CxB
r9CKzQQqt4nyhAe0+sj7AxgL1YPTw1sMC3ths9E8OMrsSthbxs4ymnSFiogNYyppEGwCPQYP3H7J
CCXgX+GqK+L6tI6qti0LXu9K4liEWEL0O4GJruVY3euDbamV3fo8tgN0xtueON/cmRVesykmkPGy
NemJ/ZnjVJ2LwLR4YY2DupGdc5GS3xxM5Azn66pBkq/rjsDYeeww+CuHhPZWdjb6FtOk0PXPrand
dOhbZNXuPDYSJN56UkLyT0imUFmSYU22mPHsLMfr73qk7zdZNJVHNzmAPomelWbZa6p4VjSnf87q
4RUWlXcqzHzYVT3kTcUYxF3XIkEX9R70IiWyz3Wt9rWa0FM7V/WIFdyaJJt9tUTnNmbHDNA8vHGF
K+7kHDkGb2ie5BEOx8Myc3LBEi9yVsCn00MQQPyG9fY9Jzj1tSxDfQHKw7rLfCveRYN707ZTdt9Z
yUunJsEbfGT9Bl8LFK+9IXirk7bdEGsfN7IV8ECzJEfo3cjWwqyfsqbo74PINV67r02VBTs9LNRV
KawaxRC7XuEzWm+bmCQnnhbIIHkl7iDr2HL+PE3nU1PLKn35qcOnUzPTyk0yEj4IrEcfEuarzZ9H
QhYY74AnvcGv7cFPMZSdS4olzLs4GB9lKZ5yJFBz8V2Wav5o6NsRBrtDFb5ONdpB7kCOTs4at5Ox
8UGmrGJbMe5GX/04mMreUURwd6lmwV9ichm8yE6X+tTstHU4kim+aiiCWF1UPmyBS2fZhXgEex10
zMTvy/k9G0ar1rQX+PCbSLTjuzvZOFy3gJpHLVdPqk64C+z0ykXrBf57HS6j2exEHvBV+jhLDcvl
9s55hzs4o8hW7fdZWmRYjPUQSq4aZGfZKjol+NQK2Qf7FVs0RCWIvZ5nbRp3kTYTwL0OUjEBltmP
DLmwj0PMUuEmnQ/y7NJw6XdpuOr3X3S5TD8BiE8Wcv7LOFm89Llc6b/ocjXVZew/fsp/vNrlE1y6
XE3fBDMw76r56kqXaS4f5mqaS5f/7fv4x2n+/UpymPyUWj9Wmy6MHi9/gqy/FP/xEv/Y5dJw9UX8
71Nd/oyrqS5f2P90tatP8D+N/ffv5R+n+vdPirxDzerQKJbXduD/Uv7URCqKBeHFJvxc7sykONub
n8vnAZ+GSavv6/LFHfzzqIsr+HX/y1UvfVTyztP60vJ5puvx1+X/7/psZth6CxMvzU+26edZzte5
XPdz7fV1rsv/33XPV/z8l8gRLRwIqxL95nLVy/dwVXcpXn/QfxwiGz591MsUsuXvbNtlw1W/v6v7
L7r83bC/q7tMBaa+W404/CzMeGxuuyF01jWI+KUshv0sGWDmDcgdWsFoWUu1cv2V4jaFvk0bTP2a
2mNFOTfLjsMYgIkDvHKEpF7f6AWeTSvZHPRr00y9E5hfGHSyqp+89FB5rAJLvdS3+mg4K5Ok0hLe
35I0A9DL2a7tbOYmfd2kpRucPSQ95ak1TImyvBi96c7HwEvVxQrO940YleMm/epHjbI3kXxe5lmW
bMlJEY9Ss+IRVObOrPL2FrGl/FEh+nK0vPZetsleFXfuxrPrYQUtPH+U3fQEK7GQYMuN7KL7Kkuk
nKUps8oOaVmA4TJjbXGZ6L+8uu72946l+wRR/+bK3ojyku5/C3KDCFzuitMEEmtc2Gh/nGQZs8lw
OaTeR/OlwfzdxTYVuhQDXQrxMUyOlQfZz/s9i1Ul4aYwIe9qJYwWo47JAshTeSBKiEjppfypU+K6
J9CX4/bTGJCnf3b/VIu4YuouB0MVyPSh4Y/Lm33ba5FzK89SvCv6Pu9OV/UsiKIV61N+Q1cDhjY8
9kmAWsOfc8ge8lCyvUUFyu63lzp5FqZOv4MG+fOqXk5SNu6hLif7RjbKKicVm0wdxb4Cbw9mkjwh
Rk4WX5GzzO3aO9fLRlkvzy4H4HX2QRYnKYAnT12SKX4df4yVwxoz8leRUbd4nuGCCwSgX0bxpHsL
9PWa+0WlESTB1EjhVwuEmrCdjVeuV7T3IlDb+1ornRund59l1aUe+a1nK2td9hp0lYcMOPIG69l+
Oc4jZd35GnKmS6W8jusE4/k6skEtpy+47TZbSdOVZ+hAPXzwda+ou4jweeXi3HY+l5xdyd5FFha0
Q7vy0OUMyeHeqK1hpOiaV1gjK5Vic+4ruDJ/Pm81o1aXsrvf1v1waDXdXgRNn62a2PjgTidK57lE
N2BHXw5G2SDWSTRfVn3qcs28lu1B7ELH/tTVUHwhh0siNvIFiwidf4zTiFmbBkTpJnXtQziDInCI
VP/ICtSBZieNS4/Q1jREg0W21PdXoJ8kA3y+kZXO7BYK/9UiALIqfmOD0DQ65HZA5miOAHKnPEZk
URGu/FMID0F2zOrTtj+L5pVST3ru15INO/cDaiHWqJ40SMeVzcOsULCJ2jpehUi9h0uQgjlwkCxe
Cd+rH0ox1g+yTpvrOkjdWA4Ro93Ismy+mmdQ47um84N9bzfi2KtWf/QEGeKFLMeo0B9c/bboiiFf
nRsIPoEHGJzuW4i5DYl7vUd/OShXlxmwYv6Y66ounOfz9duraluNlK2iDw/db5fQT++VDxfR2p+W
xBC0T2+Y82uHFODh3EeWP408v2SEH6nLANDTEoYf+rgKGdMsjd4EvLBtPpvNyUP6+2yUpnKXsmzu
RXIecVUvi+yg+y3I/y+N6NxpQeAT1pQHiTkzI+V0OeR+81E0g3bRARM5ykZZfx7bw8ZZBlM9rS/D
iKr7q76stOVZ7daEcAgNSiAGaBpRBAhYq9aK07wbY5cFN23uiGMe52xMo6bax1Na7RMjddVHYRE7
UAc3X8o+9dwxkYyE0QMZ3ZF1Iw55K6vcUC+WLEYF8iCNpmZLT7fRKx6cacdrTruDzKrfybMMH1B9
irrTpV7Huu2Y6RbaRXT1VEC1C20ora3Dx4biR+XlQFiPvwTU9ypSvDkzMDdHpodU5e+rybpmvuRQ
KKRkuNrlA4R13hz7xjxf7VN9nlagY/DFE5O+n9Ko2hKnVp+8LkOoUvHtHzp2HmGXiW9um4tlDan/
3v/dNzKc6aqvcL7UXCat0FMONFIAXYM4Wuo1hJPyYGeg1yTOzZUdEZEE6fBRV0CsKoYKh515xHmw
nEeEc1CvCt1FM7fU6JhpKzmjPYQ72eV6yDw31NoI1XdGyNbCqlap7jiDfQdmPcd2HaFh/uvsH3YI
T0RLqq+hHaPrYTXpXVUneP9iZrix4Lk8y75SruU/+6r9ZJGmAfqg6LWycDReSZIz0OB6ABkmoTjD
iFUDXTXZKtkGstVxATrIVjm26MhDqp5hevXSZ56lSZ58Uc9+UsTricBX4KcuRdlazU5UsjUrcJWp
TQBNjYbKr9ctTD9t7hAqgcEzn10aLnXh3AqCQ9vaMWwF2U8eBGrM5wa4Gz8mMnyTECRRLwPkJa5m
kpcYUTtBEZqJZefLtdP5Q4G+ak4VsCbDMcu1PQLHi+whfocHhR2M+h7wBZAsjJAaFp32XlkaIKty
fBoLAT9PSVIy4YH27uSqQ/JT9U9BOqkYIPKDnYfLWfM2r/cD8d7/blZ/0NHGUBT8fVg87i3hWlvN
72Fmg89aoB/WHyM9Ct7CctoHFdH+1o2n56IqlsMsjAZ/rrjVO2yjgrkXpEXWzjYeM7LVS/SKP4Up
ZaucElaeOMrWyFQ/TZmPOYli5nDb4gcphZQMg1eAoHe6RxXB8X3nhvYGsyv7VZmiW/kevvRIAX7u
y8ixNmFjIbpsok4lFvVkVVu5Tp7iyDiYTr68WitDqmQFPqmqcbDij9aPOtkSNfWnlnHg9bM4L9VJ
+OyMonlKZvtGI01R0TGbm1YVirj9XSQpGpzkYcqdPeTo8mQr+NkxUbFrNDd6lAcPgEeZgMWTJbQt
9FNltgejNzGAycZs2Gad6HnIMmDi/n90srRdzv5b2wIpOkxiWvWmbDvnJLuMui9ubXfaXgbo9pTs
eILCqpcDfLWwli3y6ec+5+tOyV1ZFOF5EgN5x7twJPEpP4UDDB/bdt9ayL7yAGo6XYFtEhtznn5S
3HI54IrwpKQrNUbbtega8TQGtb6MBMa3sm4AcXsEFfXDm/VeZVVVmEgFZerJmasE6PRNUtusIudi
yabv0bC+yDbZ3YzhkXoZlJ1W9c2bMfPf0Q4RBy8IxGH0B1Do8lQeeLwrCr4Wvztc96p+t8g+sugX
bVAtZBmps2itW1N/nvPSJyvi0V9eRst5rXr8+BznKWS5zJxnVdTB9qqL3ai8UQPvJbRqnFQ6z7xx
eyUCOzipnMrDpSzbZU/Z7CCV9dFTlu1Lz3OT7EpCYlxqATojspOcQ55dLok3gWIs//Zqsid71BDV
QZCJqt4Mdw4Cg6t40JK1LPZeSF1vDHe9OzkLgQbF5qrBF+mPkHzL/rq+GG7CMtMOdV6nNnYqTDK4
T/pYittAD1rASZmz8dhZPiBqXy/8ehJ7WZSHpHMfVbOPj7JUxbH20FnDKsdA6K6YS54ZBA8QMy9D
KlQ4Tl1n7fyxmaKl17WoDHjZVw36d7RE42XiFtER+5PD5wsPZig2TZSBU6rqJfAe8VA7avgEEQBc
pf8kD0ZstyCILP8mnevcBqDqNCmYu8xFsvXdXR7oN5XpfQzQeyAMFkaCsgoqWrZ2ph7Z2Lk/2Nv8
2BfOr0t/qIHAu2zc7eYOVV+Ny6APx50sTm3ZAUazo6UsKm5qPObla5akH1dDFakifGk7eyNtE1A3
hUHQxp19y9ASjfnL4mCFxDqOZXNdVFiAiC9lc29AlEOrnw7+3EH2kkV5MCI7BkdTBKurhksR7xZz
E1o2GMFXQ3PxyRmNAKsUl2TTgI69BfBx1Ypm2pCFR7rejcIHNXIX8Vhmf2mVY/+Pti9bbptntn0i
VpEAx1uJlKzJsmzHTnzDyvRxnsEBfPq90HQsx8n3/+dU7X3DIroboOJIJNG9ei0TkjwUm3M3eqD5
aO7/OJ8iYpDTLhHXK7xdn5zXNQAKBpcvQOgeqP43VgwOr6yFhN7KRvPOydVEgM6MCEQC1vi9FWm0
TxXGekXRvZ04axnz6Y4OAqyppzrsQGsv5F1po8mjSMNiS58JFNOQZLDa4zJyUUbrNGtaZfTnePPS
pyv+4s2REns3t1dzR/WnK/XMukGtOkKHU47Wm6xu94ALglsKANj7KV7niSr4K0ulp97ensp/yLUE
tWEf5I2bBNc50VjlKzlEr+uQA2TG/4frXK89/ffP0w+zvuYWGMqa3OLHqmPbIWXWToQc71v5MPCj
bLAMXr1yfsxtnu4ntABDFpIfyTSSd4mh8AZNOYEhPPSSqCkUSWvTUJugHuE3EQifRNbIgIzkXq5I
4ROakAI0X7WrxE2y17t0LYHzWdUmlzfQxAigfpeYayQ1zH3SFBag27jniwiPPEhMYOzR/Z38yOVI
N6gbIW5e32vCKdkhy6fd4gcSnd0+dzdTJTi4jn/ZdOWA/h06c1q22Esw70AsWYVAwfzzwKx6R/PJ
RBMMfH18fFNAi6Lmk2McCvdoM6lt0mJCP8dYH4GVaI6zYdXHvw3JQSESrNZ2O6O19r/H0kp5En11
bDCitfZDrXFtTWcmQCvLWalsda5B/O/N+5/joAerARWMZKabBx+4sWjIAOPVygSAWfUeRyY6tPEQ
vZPhzgEtyEMO2rYiOhlOhOYz1JdNswDGeTI5AMzpA1fmsOizvcReek1Dq0HrPTiSNACY5+qZGUjC
IwsEwlEVjDf6ZY0Z7zR3qRM/RGhWesYhw8/WxHsMFC7sAnpv26p27rvQhprkdYjmkN0QgdBkq3Xe
4o1AVnZJbdM6giJ8uptBk2JJ3h9AgibvQhOHLtHAgt0kzHeGGjevKbWz4+y+TqBZdHB5vkylEc2f
rCwNHEBp/NptcuQ6e7mtjIRfajRaBX2NPJlpWZDUU7ZQM8W6ruxuCSGHxAIrMLOV+5rJn31kGXuk
hvkFpKZ7PY31k9ELN1lXzxK9YhehXLIX2smwpxvBHS+BkHYh95nG/lkiTTRrAZ1uVmu65vXD5BG4
vlPAYmpg2A9kz4Un1g0kPrbLUtcPQ276gKmTLx/kulz1bHiZsytTFoEwARs7rvaTbqINN4D6o29L
w5Z+dTUacgbulvaLFA7MNyJBWr/EXJe4Oq626zJQ+0lXM36n0LqfnpBCe0ZDpfYoKmltq96sb0TR
5o9g8vvGAHz8/nvAlEDwoo2QliEqIKmjT4aDyIvIAPXY5r7dFO+HphpSMHkp+Dok74e5lQ14ugDG
ej32Fj8VGfBAU+h+Br7VCPeRAbp0NPGA5autNYk0TWqekNvlJ4ruJuFnLR8PlfgnryxzH4Pi6YBO
UvxXNRp0KtEZWrUgEYMVOubTASkh8koVQmd0aDs0SS2ej2M7EXxvD98haWajL1rF0XI0RhKpRyt0
s09lBLr2KBsKtEHjwGcj1m6mBgn7Gc+R9WA1pftPnpvFAWjgGqnPpCgOHRBR68wJjTVN6tzcC5K+
T/BuVTqaeYJWM7rWR4kOQKWQroZgjZJnLw57iJB7r15LH9rLDGmAExrwnrHrrD73RTqvjCoJn/se
cCRjqORz2CTWyhNd+Rw6kB2sqsiDikKnrTQLPbs9R0cTygbe3oA67dKnbaZpuAwNonoADc274dVL
fXX/r3PzPErWzogtuVDdn7wHPIa3iYF3Bc852YrtBOUzoNglaoaHMWoCsk2AXM7+4lZTiqEyglat
YKKhK/AM1gZuq9U3oE9xgwxtu19Ylj51aDG46EPDzmPR5Cuyl8Vg+oUOGLmnQL1of8armfE5nBux
xx+gg1JJkX1Bd1u36iIvvAUWcL6vNXEhe8SKZpOHpoXEGC6SdGLTm4ATCfBsPicvPE6nH+McQa4A
t7XLUIv5BuonzY1uFtE9toPA0Nul/SN5YQL8JxQJejN5sVPQwry+WYNvEp1P0HT0QWGRowfqTX6e
jGg1yAMpnfwENJ5zLhtNW2uRhafZ21lUIlVKtuTt7OpdztKpOvUlyLGSyL7EeHvd4bvIb+mAJnbz
1kpDqDZCOXD1wUFDmYaXui7cHcVeI8DzjkyYBczpkEf3IPcrH4w2T4NQB+y/6tA4lmp1vbYGJ/8u
pnQ9m3J6iaAuFsxt9j6iUyWS/xhBPFF5mqyLJIaaaKSh4aME1eYW7DYFfkWaHp9DteHoYs/xLR2c
YIuIckybE0dtQ8gfRuhv0BLr4IEztPc95SCvl7v40eTtSWp1i6YQtad5N02tjRrwdOjak1BSu2xA
wpc3Xn0vAUzcja7GNtNca0/IYC0RHE0/q0KCeMhO0RJVoj5sKL51qIB/RenZOIBZV9yDR1Hegvv8
hpf42Gu9ktXGkmz0KZYOXM+/gsLOONCo6ZMZPZXDDfjcuztsLtfD3KIsGULMjYRyRYc8XMWRHZk7
IT85rPSpBRr0qNgOQ07Fpy5nlznGyrVt/YQGxXUeG4P2kIRSBmDdr2x0yoAWlw6xret7zVIHYM0L
3EVwCmytydBS0H8rcG9EpUB5KFz1tP/baRlBBLJFOyz6Xhs5XRJ1vwbZl4UaTm5hW4/GhfLnHIpy
c5X0nIG7hbpfA61A6dyQ/aPqJ4WUKZ8OuYzN1QwWDp8CyXFdis6irNumb0t9CMvcs+YZRZdsQbnC
Ul8Uli+EXd5ZdY6Nppml25aJ3O9Ygp2mnqNxvtehM2q238a68DZs0GdIEUCfmrSrySa8YV5P2tRd
yPGvNl3NRYcfWlOvMTQlb7tx3cvJ8KnweCWIXsqW7+qYMdSLNuE4fqKq5eJeuKP/PF/KmyaHJN3C
Od1Xvb0Zqv6Tm/ggv1xZbMpPoxyGOMg0tHo65R/DTHUZlyMydPkgtjR6CxWqF7lVhzc7rUgjslPE
WzzZTSWQ9BZPl6RQ78VuQMBUK9ZqOlR1aAfd0M6rq43OFH/miVUeaGwpxnLBS4h+/dd5wh3RFESR
Y9ZASmvMnKBqsvcx1xUFiNe2qEb9gPKBvW8a63b5e9AQrFdoi8Yf4PovQpVtCSOTWzqoArxNXYbk
+WBDxvdrGLXNymCjHnQCdzZiF6g7/gOA+uEcAVoMDKuxIg6CLmqKo2mCJ5SiaJITDWBfUFTmf04S
XXZ6LZUYiQGlb7NEu1udSWhIQZ55ldX2dKJxBHmczSBRSiSbpmLeB6LrOsDdyllmkxs5YQOVReTf
gL3mIB5Kf5qovO20UvI7OsxicHxn7KLgamvRXocSoh6tilI3sS2GVPuohMPogGw1+FZb5LzLKQSD
oxIOi+2MQ4z6hQLemfvB2IDOtliT7boGcnLAPXWOs6xBDrs0vBOL8KqpLtW/XQ8ooHwzz+b40YF3
ju8ovQ676+KNh59Bbfb48nnsBgxKoIRRoq0gNWwvnFXos3bMc1dChR7ikO1FBZCJAuiQOu9NFKom
AqxsLRN/X+u6/O9ryUp89pLU2LssXjm29SoxmRoVFO+NsH/VtREVSJHY7Jm7Xs/F/TAU3t1QxCpH
BS2ZMYK+aqgjehkjcYVafGm8Rjtox7mrsJX5GH29Hs3Q1fpkk+bk3U1Yn0Z9bTwnRfw8ZYlzmUa8
7jUZj3c0pNYdb3YO6ELrTtTDU6RedEmNAw0oKAYzPXoZzcdE9f2QHdHhNhuAmmotNIOte0jn+UaH
Xw7NoBh0IL9e6rqUupSDJC5kt/FhDFHFl7BFn59aQ0fn1XHEZQpPVbb0sNxEegyQBXD6d3Ex3LZz
Lg9kokMNVqctRLEZyBwRhswjuORTxOkWwAOZ5jT7ZjJTB0rCkN2+oa1ERo84OqUDOBxDXxiGsaJt
CtloW0JnV9t1xgcbLWCi6rfS3aoPYjSAAjIEvrB3pGFoFnV2rZ5DmUHRiaHd9ZUwrJJtYFkMFJkD
xAU3GvonN60qkM5ZXWzQZpBtGlVNvXplxL5PBhA0KOkla/QpOcEHmDwNyVuj5Lh4rzB5gtOjShsv
cz84lqWUN5vxTYa2IbJb6CKCptHTXIOpKzTA6O8OhvUU9uwFgkzlmZy9YCuQ5LHHpmi9e8niLZnj
AkJ8fEQf7sQS+2mq9G5X6nXmk9eKOi2IvBR1NHWBENrHywWWJSfnwwVQTHx3gcTt3A2oTIF6RZuL
OFpxtsYQaRcaFhYAfdJg6zwb9iDwdI99KBO/s5LkW4NGjpmB/xRCcOZmZJUNUosq+zRp7YUCAKB0
QHYR8fN1JuQB42+NgU2wF5qf87mwNhB3wdfKAmt9PhXgh1GYlUGBXa4HspUQXgG9bbm92r2kHTcN
gJLIc0Ec7MNUGmoEplRz0acLvai3heV9muDLZPVRW696pU9BB7vqkaii0zYFBEuow9VNNjlHsT+P
SASR4+MSyzp1i0IxstA+Zy14FN8OYz90+6EGdOnNFAGNdOQTiPb8X6doORzm7l1MJZJpmwnv2xBN
1S24ktmp1TY0ADU0ZJ5tvI4v9qbYkp0sdCbUnDHr2AnvNldzBEFJcNqhyPrbou/Wu9p/WzSCINZQ
donrrBk6p9SegjYgVuja22nKXpYtChVO1OHD/gONwp8h+gU8rXICX8Y2STohW/x7rKNWa+LkZdkB
kXfZzwzN6APQ5B5SXjRI6ZTtQ5ejgU/XZjSjFI0DHuHGeZQ2OtNBWPMPJOzcTwbun8jhGeFxTtv2
wDiAkNAv4g/4m4+rWBP6D02cSedLzbEa9jonNLTw2EUJpLmzSgbGKNeyqLArRkb7ReD+vBpA4nJu
uwF0HnqE3VdczC+dA+4H8EXKdd6By9EZZeWjopKeAT2edrYrtS1zuuriGl6DnQ/6sLgHumVFHiaT
8W4aOvb5wyRDtBrYVs3qIlrwHriSOTtz9GQB1Qm8QKI/qHU2mVXyp6ydbnPp5t8znqGTEm9v9+DX
bNFjiohY0/lTOw63lD/7W8TbGv8agSY2d12iC9h3++wTeCmKOwI69IGO6taTJbsWDWDxIwEqqli3
9xM4thaYQ1FzQD2hhrHhE9irevDtbmteDuuqMqG2rZAQaZksi9J84dOiEmhJWpQwFGjsdJZFe0P2
QQrREkCL8ZqiO+NdpDflEdoG2IFAnGwZkkg98cYaMCF3AoYV9bpDdmVqU7080hJv65AJgp5rJ9UM
/JlB328D9IjGK5B8RMfZZtm5U0J6fRyX3/sYiCnheS9y1kM/x0ZribCEPqxigHQ8IO02dpeigeot
nwo6gO5c1bkBB2TkJOVPr0YLPNiQudSwdaHZKNo0KwbOB/VAjmy/mmak12RRnIsaXKKka9436QRA
1Z+O1tawl1COCBm1ZUY2ePgWK0eU1uaRcfAQnyakqoqq07uH1/zOyJ1iM6FATXp3fjhI/avInqEU
WnxHpk9fJ56cbw3gm45oYAdF2GtAOSRBm2vA82mpu5Wi31i6cA62DC3HR7ok25QgUgTKCBrz5E40
5hwS/HtAPwS9yhytd7ucoYmd/mWAWQcc6P/nfgLTx9UObpzAzLP4+S/xtrKzxKuAbOzARVaB3iPP
WvxKVU6SxrobtSuUjS0I2iF34dXGtDLtQkAytuHPHSovrUASEsmB27jt6xWxbIJnBZRWGvgOaWja
5n+e1BgmwHmlPCFJVYH+Vh008FQCXgj9DDH/silHCpkyKMKMgD3pdiDBblwbbnNMOykvsTqUkxV0
dQV2dzWiAwD/ZtLhpVNZvKLXzz1qxTQCpSP4OIDsgyRydLia0qktDuOgfyETHezeq3auzsQys0va
eFe21k9I9PQHcH9CxqifsgHioFW/BhG6hRrTWCPfrozkoUg6W8JpbEbFzzLXdeBlsumILZMRNPMw
rghraYzovsF7OTw0phg6owNY0sBbkB2vZtD3AsBZ9/3rhLaDxHYz6+eMOZAy0oTn4J6sMfzl+jYM
ZBO5fppx+dgNMfKolndhOrBc8VSDPdQ2tAM551HX0VAJoXXyuqB/uoFodbgmr4tHzcmWzld0FstH
C1zQD5ADqNq27ddVq52bEdxiFFlZ6M5uZKnvaB3W4qfTWaMMyMu6ftwb6HcFGyY+EXAc6V3K6j0t
SxFAQoKwT2vuaZSUIKLElrM50mrIWfUgsW8kaLRs6I2a0MOzjAHbsDlmn0I0s6LgkYAmCkqkNyO+
yDsOGt0TurJxa26j+rEBOcZKH6HMVuGPFiLhE0EuqPP1KJ1u+qgE4ELlVLGdNtZJEjdgxcOwYFXM
V0AzZCc8lMDXUptottFMx09FaqzzsPgtMHYgAhA2xUYvG6gAqxKcpkpwoSrN5cgBecMkbslETrsD
gY3umeOGIshh9yByovlkuy5iWD0wukV/S3a900ZI0kAzC/36xrHtm/KmjsNLOGsmqL+I0ioqGIis
DHCkzmH6vcCzHOQqyhN3Hk6hBZNtbGgHr8gI7maE0+kSCurKMuh7lKUgT+173nNcCXm+pgCkZqIt
IEy0G0ockCPpzAlC2F3r4wbL78iRsw4178p4BkFGvneqqsSNz2Nbs+i921pA16CwEggqhPO81lsn
fRajW62cuQi/Nm5zO45IyK+m+aXGhg9/1Uqgg2RofmZm8WSNWfnSa/ivRf+y/IT9QOHHZd5d+qFC
QsC0jJMbT/ONjJx+3+jeCFVe9seVq8l8f2VLXVmL69taVsizVPkLivbvrzz02VNaF/o6Lc0B0t/l
BiRmYOOeTW1rVlL7ykd8z70+YyDDbt0AFP/eET3/wx51dGPLx1S/y0Botna6pv5sdf2zAm1j/j+g
NkKlc86+aoamP0eDk/kMP/q7KA+1Lfq3032Spd1pEukcWN5cPTpxCMLo2DS+QUjj9WMY+BhaGEXf
eo4k4IePIWfvj4+RmG7128do8WJz4nhPXvcTfs/NCPkKFCGKR1DBVhcucFtRI9PTcQCWr3RkeUsm
vG11vtfxfktDmh7PwCrRUPBpmY6+bqdbq6loDECPOUiRndlM/IHHFgTijeKCrRaACcJ6gJ6A9TBE
KgkDEaQD2dooUqhfxXUFkuMHIIyKix2+TockGOqJiYVsgtnrx16Yr4dOnWWAv9vaAHSpGtnJMCO3
knMkTpUH5DxQ7TH0nQ6WSp8EG0wD2QWUQOYj2GChqad/JzPURSEVo6JIp4aiylnKY93oF7y3hOuk
rsGHKUezPQ6KQYUOTAwD3o9BBp2A/nF3dUAaAdH6W7Sc2qAS4Q3kOvs1R/5sR8W7PAP3FRgmXJCh
AmdNXnBeezsq/BVshhyvC3pZOwyDBTgwj3G8CsPR3VaJ0XKf9N4NZYSmgrslYXcSi6cz8jKwuK2E
8jYC2Jl+FFBdB0nYeY75IyOWWjWStv5IFLbkU6OrT0Xqb5G/z4PA8BJZ85ajkQywsHC0ZJAJcCjR
K+DyNkjGKamhE6JeFqlUTocl2hQcXb4ozV8PntRkIGu8/Y6xfZOaGgdIIZEvAHb5de5lzzJpa7T6
wU7ctFnigcmiyRe7KxXDmBvKF2W/xhvM/InXtxH3MOReJsXYTgeRMXSLjH2CdBtsV2+k4gpHzAA7
0G6xzIv4NjLw4BJiRKeFdKbPnhdG/sQLtqfqjlPdzbPsnj9EjU6qaov7HDv4i4b/tJ7bKFy4iWP6
bhmjwKmEWUfeTZdG4r+UyhoDw56NymsT15xLbur8ASw7gYbnDTRTrP6o5divkVINyw28zrEYTURK
xwayLyWg6XF3IK/Irb0EbcV9FMUmrUHmAdKix7jAGrQkRx4MeKSsWBVxlUHBqo8fatk0oN8BUKnh
SfxQgbgfZC3uep7APrtu+ABNwzB0No1pv3ozbKtpKpn+Nl9FkNNBg11gQZMGvQOtI2r1T+kWAnOn
Mpsj/indwlmuW3F7JO+sKuPkRXUcwTH4za9e+jXRMHbY+7l/C6bfGu5q2XE8lIkzrUvb0x61SP5x
Jif2ahvfzj7EaSm03KeunbZdmfFDPLkg3VFfWuAg7mU9yQdrEPxQ9zKHqiG+nC3ovjl2L+/s9GUO
f8WPKbhA56EabT2obQcJIpCYHOYuZgfJhO1DEp6vyHZ1/G2IXAJrVjTv6ublbPsihkL2B4eh1s/x
xPWFyyHxpRnxmQ5FlT+if9UB4vGXic7A6+atwSmfBxXpZZKxTjvQptguKNB+j05igN1z+9vVzGWU
XK9QONXrFRwL2C3FGuetWRTnAc24Btta8RCNxU7TwLKJ7qV01RRTuhFQ+YSWnMt2YtabW11VerW4
8A56D4iBqvTiSdvdd8g5QWahgW6riiBH0Zk7Az1kyyS0F/d+B3EzaczhLeRIxUrLvfqLqFGOtFgR
H4pwqJ+hR7bYWwmVIggSmUGTtc2XGu+qhlFV97wMwVZUSCCNlX1Q09EBFV2nN5BcfYjs/gkiF5UP
7b3sYdSRbqEzso3KJpWNzv534rQK6YVSB9f0NMXG2uMz6PbVHc3azoMUn00Wy4PUgVkma5YXxnoa
cUepYw79iqCfQYLtQYRHA0Hepu1SY0tCF7PDby2j0u+zYsruko79IDNFuYmrb0vTlJ9VlO45W14A
D1Np5gPeNcuDYeEmgHq89UC2Ko79CU2OF25x6yGFULPvAHW9pQiaYEqkO5UA7APZ1ITBBnvrkgdw
WZQAxJcFYO2OnwGXbnfh0LIgVqkvB3ZLWO/tFbZFLyr+b/ZxzqE+24SreIr726wc3U3Ghiqoyrj4
BBpDfgNdSm8dh6L4NMYtmpadyFlpHobpHCIpUYMek4INDj6foRhvyZnV6XyfgYQswqvTCJ0tv4gq
9sj6MbmMjhhvhsx2daThbLGv8bDMV6MRhTuTbw2r64Yf5NAq0F0dCjaJ/RIO2T7ozUCECuipBiws
cz3dmknVPwvfnszxWdc6AcGpKV/RMKp7xTCpQQZWeaFKWkNcAa0sNCwmKJhF1viAyrR3cXv7RGb8
dcFQFAHkXmctlnShglZACOaGvI4hX0JTik2WY393fdwiO5LLVYIMCbQA3j2G6Wl7ffiGU6Caet8F
kC8mBRY4Z8i8LM9qmsiQg05AhnQ0we6OPaQxbgZVZSv6Sdwnc7gRfRydydTrLvSO4/YH+ch0nXS1
/T5JTHNzMPrxB8X//05KeqDFwPaAj9Z3LvKkznT20ghQj7obefNNttFBS/G2+VCGonoss/AfQ711
NU6brFy8TJ5AJ8iXof37kLzXYGSsutN1OGboODPyqPE9bReaqrN44u58h1FEfcbDX0fcKcvVmNvN
PSAhbG0VMbu4zJAbyEq3RxDBDfuxg1iO57jdGfll7msATHyaGwhpyKppv7lNvOsM4G1XFeDc4CeA
UGjBv0F5J/5sM4etM5TbliUHTdE+OuXrkuMMwFI/Wq9LoqX8GOG7m4hu/KxVbAA1I84kevBW0DkY
P5cdrklno7L9Na7iM2hiPRCWridRxBvSBguRVjnZDiguGhAnBzRs+xZC4VDkJKUw0gyrC+ac3uwk
LWYjgYGHcZbiXfDklpANXuHEDPH8WUGqYzl57/oPMToAP/thTvgm6nnvx7MT7hLPk58dyFn3Y1U/
dUaVnnIwRK8m6Hp8prAkybQdOIKhs2k6q5oN3k2asXAbo1nRR2OyGSRjjf/rOp97n1c5dD9oLIXZ
g1bENIMJokLQBbXngOvOFlimH6Elox3x1gN0Jc509ma/msg+W8YSTxT3ZLIUYGSCHU/VaEd2MpHz
v9o/rI/v+LvP8/v69Dk9QnS8rT0ya+Ohq21jaLaJL+SvwwAiW8n6c19m4H1vRhelizL91nInzAJg
25H/aXuQjKgJSwyfUwi9pA5UYVLcpf9c6mp5W26ZnoLS154KKIQrNQSzstS3qKvXnuHmG7KRdkIP
5tPbMddXfGDgxcajlJuRsUNpVF9wY6Obmyurc/uTA5b5T0nDXx/Aaf0atsDIVJgnqv4E1hD7U/Yr
bBbTH6v9HkbTqzDCf7GNbz+fsTGGAtNZ1BY06XnjXJIuMS9Ae47oH8YXvdKPuQCzBUV2Jhc3ts1d
cCUybEpUfDsnoDqMW3DdUozULHvVdkDTMdRYlhh1BbAvW++uoPtLeD6G8xG0EXcUTctOHu5bfCkO
6d20nxygVsxQK25y6GA+6TVKEqETRicagupv2xYiedCgSPdQSO5L1eOa5Zyh66mrVjScZ4PfgIxZ
X7z5FAMIM5XlDXlpyRiCGycaqiVlDk4+WrIEvU7eR+JkRSFoUTQPyYp4zShvog5dWwAmDjm4I+VS
+qieoYmXRBsaGlk8HpgOzaKhicvHCHWjBzNfUikU0DagfL5O77pGX3tOHxiCQ6UwSr3L1KBVjSm1
0HocQDvhCACN+wHsD39GjK44tBMe9R8igJxCWlyVPP6yhoP9uz8lHPrweGcpWAAkDlIqNjdxnBXt
/pBqGyLSX2yLH6T6INlvWrDAWqVmbK3GRFWCgdUUdbDm6NAQJZNlSAgbwtTEo7WYrpiat0mE1qGo
NxONKPRtIkM7wjGO0Eqdsurc59kB8oPOA6DBzoPD2BPauNoTSGIdSJY3boD89hSQUziad5JIWQnl
JFNZ5reVkzOw0mJ2llhpgJb6dkPTXb0zsBNtvy2z1SRIaWwB70/uyKS7A16qQPy8pU8wDW5/iKEH
vCIvrcFQgyt1NlzINNYaOohGJ7uhjwB17WZvMVsHAOTXJwLpD1S/tHuyCL2A6tP8LUyTYUcJuA4E
udu56eslgTcmXNziQXshJ33JUI2F6HsaX+gLFmcCbR+/T++KuvZjm4G+uczcXYLnALC77k54TfFo
sbR8LPCexKdsOkcNx3fcYubaYnF3Q04gpOcbDqKENU14m477VQESV+kErl2lt5w/EGiC4SHkA9I7
g30HfPdZg6JyO07JN9DgfrV76PuAaMTbFTHUGJ08N14wkfw0Udaa61spQDOlr+kp21kKgm9ojbxB
WdxQ0IvugrqwtQrrNt+4YC0YIYP0uc8SDrbTHBWMXClJKSkXZQeylr2z/x6PmuGJeW3c79C6PAHC
mgGpoDJ/H3KAtZPUa56goHF1vEsWtpQJdEawapYJ7uHDUIFLYwwvUPEKL7aBKgtej73tABnbCzgC
kPO30fo1ut6RIliYGndT/3WWlpWucy+2FX34z9AZ7XRtKXbgVi1JsbQGLWk1LTT71BWagSF520O9
OxzQ9KZ2drgv2ZDxi8SOhi3T/RissJ8S7Dzw2vJnGD0qBgsK2l4h/hrWqNUIyPwWpvYxy2pkp4tq
vdldL0qr9QMYlYdsBHACwmRbMWfZAbpg+aEwNHMrgUI4x2MFGHtluA99iNR1w6zqC0viL0k81j+b
FHp3mTPFKz4BAt3G1c/ea75ILS6/FE2ZQhoncx4kw4+51uL8DIGK16s0xvT+KraZpAHqYC3oj18a
rr+yxkBpejwAs0UcMe/M0IZcaGX+ZqNJioLDjQxIbHhukCP39gCRmGpvoWQDYR7LfCBb1H0Woznc
jwYeB54F2eF2BhfWNR7SV4A0djreUlujvSyH50HMEC2tzDtLTvaeq5dVG9iNjZHJFGXsuTuj2D4B
7fq7cRGPJyNXkWlg7qfOdX9UmX7UwXJyPXFsY7F4v05+i6lSTz4lonmhd2R6W6YXZTlAbL4L9R3Z
R889x9wF9iGfv/QRZAeu6V1KAyu7ySB2btrRhjoP5PhUR1CqgFSE4SeoM0JyLp1vedjpawqwvKdM
NOY6LtGs3nZRvu5mPdrMiWXeakDcLgfDY/HR68xgKEKkt8hBISPkltYlfmQbsg3o//N1K4kgTNd3
52EEXYiwsmlTlR3+fk2lIQHZyT1eGuVnsOc6kKi0tH2vhoxtGm9ynmuQ1xwsF+p9sdKONorZWfcd
KPxnRyvBhFX/rCXXXtSJm9WvJwb4cbMOgiCWgepiaeTGU+MK4cd9Z55HA9oCWZsUexQMwOgQzl5Q
M6gipEZYrvMa5DuRkqcr1VnvAu0NIA/GuoGiXzrpRvDvMRRIhzQF20msoq+L0VlcfC1L4WG7xY+0
5RyqeL5j2nwkGbIsZfJO+WiHSb6W4duiNqdvvv80D3woYLmfzJcWsgwrEB/FDzEP3Y10gbEZQWN4
YqmXBH3TGU+V1n8tqglq5gl48PBW9x10z3w1qUka+zUJ4NvphIaeFMyamv40T9MyCbKqy6S2QkIL
cBMtHLJD0ljaOp/HdI2cU3aIwgkk7eQRYSpfT8k1ZzoSKFYx7/mEAlqp2iorDY3giQHhdWiBJUcv
BIOGVnTtvWam9bqqu/hFFuPZsdDrtRrGr0Pnip9omfondi33yck5eJjdyTxnjp5B96mL9/jL1qdM
chZ0pus8sLR7TsJoO6v6ER3GSnrA1sToG6dxzlEuzqxpb1AF6l3Mmzt2Y7mnkdChOC+kN28JElRN
0CkfWmT0FoSQgg+BkuXvts4GAwWJUlMwxU1vcwl1ROtR3L+uZ7V4R3czcQT/BtpTdEfzrxmWwdQf
wZIOzI1K0pQmQIGVZYOqTKGj1YEmhdB2Cq62OfVuDe2lwbZ7n7hejV2yrk34G0b+MpzGwj7LsUjR
uZt4SBeAOClRB3KAyS5ccauMt++i8bbstzIfTtdgy1HE3ln98C4MQu5JMFlFCy7wZxDEeKeuqi2+
EsgH7DwePteMhbeyw77FB/x+Y3MwkC0h6LmaV2kSari7yMIHngiiBtf708TyGmTWAd2YBNlN2Zu3
ZS4Kf1TB5AlzVOBWegeAYNotwR9ufrR6wbgBskW0pSu2Q1vRI0asRF8mnepEfHh1kXE0UhOoPmAz
1BTSwHsXFw9GFfsUaCUG2oN47fAdM8fFtqzAZX3TQqbNjFdFXUBuwjDMuySbmxsrEfmu5JY8zxCC
hEZc2nyZIPfoaJH20x2bG7tizotwimlNkwo7bW7G3ADziNfL8/+w9mXLkfLMtk9EBPNwW/PsKo/t
viHa7W4GgRiFgKc/S4k/46///s+OHbFvCJRKiSq7AClz5VoWppwG5bp7pieCzdsdYkTuNCgEru0a
pMPahELfIleVCq6qVKBD2VdLBK2Cs2VLA7gatbUH10YM+iuUHoCQ8cMPuyYwlzRlBbw5Qj6Lz8F6
kcgt9NEgb4x0zh0ww/1dzmR1Nl0o1Ddm7kJ8BxQoelIPhyLQb9RylYnOwFuS7YSryhPUUJqEOrgW
sY1eAn7nhTX/mCXIsnZlCkRSE8MPkzW3sdHsmQlCwvlSyC3h0wBBs6PZ+iHdhWnaXBqQKqx9XyZr
uqMKdVvpCX+Akpt5olYdBu2ZVwK8f+ijQ1Dpcu0CcbFOi+DDhsrVW1ho/nQvoqqWn8vRuiN/uhVB
Ht+so1hW63kiGTZXC7LFZ5oHwWHQbwxeiiATKFVKxX9lsOR3I1Pv6nQQ725CsNaTvXEdb2nUhnms
I94/mWm8bQffeM2kASVrXg9bcmNIoWcGNvb12JmH/zbtaGrlwpWg4aJp81Dyg0WwwFoT1g5Vg+E6
d8Z2Qyxk1EwRW//SjFWTKMv0ugrXc28oEZTQ+e8Ir4WnDppCh4bhW1LTjhEtL1wfhQiqN3UUR2Rc
ApeomnoK7GGjaPqpiZRBcmZly6ZmNEj9HJXar2kmZDwuacR/UCtqHOfStfqzN47jU8ub9k6Djhj1
xYYVX+ssuFBfD+TitR4scAbgimDUqG5YYO1CEKw8JdqoAVM0bKgv70zj3gVhII0TjqgfhjZZUl85
Rsmjm/8u8cvbyhRYdxHy7kHmnIGWK+uOriJ3AmzY2qWmXUJLB3xRkwuqaSrLcW7USnlmAgOYGBtq
dgYw3JwFF2rRII4F+gIBgu5ITZrS88XNY+njoGhPsq5m95qK2vIytrdYYHSQu4nLfY/a/Qu5ICkT
X6BBsZ8HtHmjb1EIAASFmoQOIk+aaZIor7q9BejyAgwTAVLZpbtIqwBo5tK2tYWpOTFEtppgZYsx
vJZZEV5RLZntEsgbLXTyqUyU2fFSXKiXDuQ8HHgQudfJidV4uNT4DUzzsgBMSbrDot08aL4WV5cx
UlDYBow7KxRcAUMSRLp5dPDH+VwL5DIBWpvaX97+fTJka+EhCF62+jYVWbdzUS30EMXOe5yO+U+u
B8gceMVTDrq0vzmw2nsKhqKcHPDi7XblgE2XmiHDZuneA4/MInGhac+NqDx7mWa9mM1mDPPkpaz6
6tInEXDayiy4jLcMwPENklHWyzzoo4nVeopI1jgWx+nN2JsB7pEkLlDeB3mkLwcRAvAWdwNUftFR
q3crnUHm3btgw5NYfbAiS2CaWOewotiGGYcanmMHkHXNmrXTmOlTk2MpmLRR+14gVqWZtv27QRqr
9Ib01WkR1MiAz8ZOW2B7iOX3wShrFNup4SHEbqbho6/XT0h5dOs0w2q/VlgIV+EjmtrG69ITF2p5
OtgUxpY1S2MwgO9QvcKXH71RhHL5yimAmFJDP8cHfs83egAG0wQU1ogFoBC+UzUqmQVaFdwgD8jb
++CKwl6g80z9u5CP1B+C221lWsF4pIGZGthSccvYP1ZZMhw8VVZRtT6/OOqMmpEb4j4Nu5MxQmsb
LBzgZ6wKeSI38hi1qNi2AmSxe4CPxNJ38goZz0GbagPCLC0WiaHLq9H55QXYFw1oVqROXVkW+H2W
Spz0nxFWxIIbCAHBYZ7ZP73Gb470chJ1Elwgg7ZtY7zpl7UZdRsw6dWreamnBrgya49kkqDp2+i+
BZA0wqNN6vbfw6zcg3hH+2U4xgnCpeNrA2aBpYd6/zvwZmk7R+jdDuWlQG2qQZ6DusVUr/ZjHxd3
Y2jzBRt4fM5UVSpLAI+WkASaWp92p3F4s8plfuAWuBRnkhnAQqHrowkP7Ko6P1BHhp/Xushs5PjN
EEquQh/OFRjSXsTvUhriJTL7CBy5YEULqsB6acD/tUkN2W/ICaytH2NMt7JfjJ92lO1kxZObqKz4
wcwtAOMzHfRVdZo8ZE1Rn/DEeaXOMY7LMyiqz7x3s5M1sGwFZVwILKpmIPAGXNApHUItxSNM9Qw9
Q48H4U4l1OOuydg5b4DEZTd78KpLBvzoou0C/Vtc99qqqEy+pyZDxgLqmPKJGWoLBpztIgYzzLcw
rXpgK3R/78V+ekTVqbvEcmghWNM8j3kUn3VtCECgCxgAhGTblVb40aFQTeXWKDc9quIz4pXQRItq
JMOAwlqByiY+UPPTzVCzASwGbjQCFYz1Gyo7wLBVFj8CFzF1FTFP9VoCaSX8Sx/w4oSKOHf16YGU
BEoAUimXrvIIW1DKkwc0iYofUfUxB3loUJwDFxE4kvFA0u9bJNPWY4UakL6ojHuU0hv3WRNsakQp
78gjT1ILiIOgXyA6BZ5dL3XHBZ42w56cbQs12c1QA3OFoTSiVnMiHFmv7UKO+bJ0tU3fOa8mNLX2
DHRMi1YxwzhjWB6pCZEa68kRzUcz6odkk6BUedVXjbsrOQTDaK/u4lvvmkImK9rIUy81abc+O9ut
DI8I6qQLymq1dguq4JR3m6T2NYCUc3FobMs/6kBtTdkxFoKSq0eGlQaQnVJn9dAn2wEYoGmmecCf
cyJSBFXCFYux7DEzAN3ivGPXgOGN1o/erQo5TMAQHHvT/z6butSFJIKdy2XUZiJdenHerFKtZZup
XUaj4ixPrP3UNkK8fKuCX2iKInfZdegF9odqMPB20/wZSmxBUtcfsuSYR5KdsNr5OIx+CrDPn+24
KLtjXh/JTiPaMLBAo6oT1Yx18RTYfOxCCAZ7qKW0Qs1ckM1RHfj3F0sOUNR6pgGhM4TRkUYF0i5O
8ofRGZzHvgFMZkjuRKM5j2SxtHEP+ghxbZSps/RqkZbCO5IHR0ZiVTdQQqu12sWKCqWSTQUOKRoa
Q0r2gGKsYEFNlMQal//hSp5ViWsCiEuNLHwgMgeV0mOVH1t1SHoLbTHEOTBDY36kM+oubNGDnNjq
wdv4OSYid+onz3Iswefz5yn1a3VXrSGllWztLGIr0g3f56o6rMTvZGXWujwLAPDPTpaxVaab1rF3
i19NyMTJkOLjEKW2OJHN9cGv59jZkTpH5SHA1oA42qcL9fSooAOlM3jVcu02p6nGzouP+lC9Np+V
5TbSDGSiNBUdtBYUlcqLWuRKA8e4nQZOGa1/5pqn//dcZP+84jyX+c8VaWaTc+uIWmw8PvEwqhgq
bwnB6382sd0xn9IWj5W5F8uJr03qRUI8zsz6bDuaPPdmE+7xaju0ZgrEDtmmUx8AlX1qGAey0YG7
JeqZ1QFlBiApfYlb7CDA29V4w5MG+L2fai9lWxVv3PJffPwQ3kAFPZ0ATzqd/KtLD3vvGVIZB9XN
1cj/YYr/cx9IgKHKC/zda0c4zqnqXXtBRA95nMWbGjq1EzuE5UHZpSx159LiKz+b/mMymtbL3waF
vllP7BD/OahPS+slsuzkJDmKL0Wu9Vc6tImXQStzOVtGBOKubqIW5CxWoq+6YrPkpbE1EuxRXWkM
X4ZmYqmFVRFOU3YGuDr0XgUl1BVUTO9ahbGxZSGIYMlmI0O5qFuPgxqUl+sONfX70Guy50Ebt7wy
AWpVdt1iwWyXUfFh98DYtq+Ar3t2CuwhP+2z/7/tRYX6NcpeTYkvlb0C5SU0mYcpWVaBtvYkgvpx
zp9lnVltO8fvl3P+TCKFiShs4m/mpJiwo9cssvsjmSZ7vCxCVJRRzm3UQnaKrfJxvrTAA2dbVfGw
nKepw+7r1NQxGNk0NU2kg8r5KlxzORqoEGzcEYHBDJCUS1a67lKrmxx1AH14mXrwhBr2qGt5ypWN
/GozhIIiECRbmmEaSxN8ziLB7oOCJjXp5wHL02mm2TTPWSVsi/eNd6RO4MDuUycTpw5l/Ks+97Di
VguZaeWBF1852EjNKpMPnuldkQ2g6lJNWq44PEKuTYbsSDbXB8EBQOF31Dm5qXldpMI3s42bv+dp
tcH/Oi0NCjQEs1LZMOyjsAyiaTswWlMnHdrPacMGW4WhxKqqbzVnX7ZY2dF6xo+Ag6AmrWeo6fqd
RCESUhNzk3pRy4b7hZ38CLueDhXE27AffwQttkSRp3cnEIpjjUdtTxnpjA5JyCERy+otDQ3Bso7X
hhpC7XmGsADBv9XV93/Yp5m/XGTIgmTh+VxuEOLo9r0XPZh2p3/3IMQahE7yMxdpt6z71L9A8Lc9
gcYD5YRDEfwwqjM5OFAlXhYeOOWrvizPHDoiK+pwtxY0pt6g7Fyt3Eom5yCO8ks8AnuA1Fby0zUf
u9IYf1goSl9Bx5arZXO4RYoYsYcGwp145w7fc91uFgmzoivnrn2hDmwBUFuhOjSU2E0dpQb+5dBE
HUVfHTwjBrWioyBQfSPvySZbByi7oRvuK0QGN1akybswi807o9ZvjVrUpkglUUu2WrzRwJgPRWCI
PEaeZx4QVdlTUctc6EJNqDs7B5CfT53kT3Y6DEgtHZzE3f1pV9OCHVo7FEa7++Kv7HQBNmrxEQU5
U+cfw1G9i/yxLqePN9fbkBsgkfw4ltl2ntYEpv6c+nJZaU1/dl0kdHpg8u+6EK9rFJol9w0LAPst
oNjQ1wFfGrZRvnhNjTI+WWfffR8oACn5z4CBPIm74rew+Yqx3IN+6D2SQSl2KVmzLAMr/I3UGWDc
GXvrk3fU6FVPthDDOsaj8VTpvDgayK5uRt/GohLkA4so99uflhkttTHLf4OD+1k4g/0SaD2C+4i8
X1xN1/eFjdJ9D3uyW8r9bilb3fg+2N1eukb2W/fGgxiC6jtAmxDoAvuhJ5pFLLvxQTd5ug3tih0q
r2F3th9HKyPo5Hcg6bdDybJf+hB/E1k6PHeyH7D7NPgpMIR9wp1drL3OK148gXCgcrXacZ94fnys
6sRZllEqQIHtNMfEN8aHtjEewNPhfIdGM9ScQrs9QT+svAdN2xvZ8WUQlekqeeagrbvVTQwgdeKv
tADFdSDAjC5azpNzZcTY7FtW91Y7azdN+E+AayCTpRzMxh22qKGM16nJ+BXFL/xahCjwQsChRLze
ya8GtNf8RZnjE4/ZHZlQw6UhMy0DK170WrGLtDbdSAX6wL9au5l+liwQNpYHS733po4Q1QJjWFyp
Fbthcc7N+DwPygq89Yc4AYnn50QcCeMVbqZ0oxFEBAvqj4nJx4uNZpH79U8iexsVH2fJxHBs8wV3
FOXbRPw2HcmHDl/aZR+NxwZYV2H4B0jYLBwXLB5FZl0mzMIIaQwEB9INYRwibjZnFGg8UyeZ3Ng4
m1b34d8A4Y40WeQctdp3lkRHYRf1tyKxjXsTQbPTX+xdxb/aU7P95mTNh38FANCS2Cvwu/kWhKl5
30eoppoiWTzsmg9+VyRBTp4LblDCJFCpWg7+hbZuwT0R2lf8YYqnDpJMuxYl3Jt2sIxvIx68kfDi
N7zCQJ/SMO00CGe8g0q1D6IMFCSrkcjpFk+9GtkUCAxFbjmNJAcnRBEYjbSAqLgTKUTHvX9G0jV1
DxBFGunEvv6tAfiIHLDSQ+1FtM6j2r4HQjzd4J8RnCRLwDcM8eqd1Vgl8gKxBbVwoUOP2gK9qmWy
n5Au2gylN0aoSYzX4OgyfqY2KguBmE2fnVGXq8CU5l0hI23bjV17cKt2OCHPDvFxr6juKzzmUZ7X
8VcsIx5DBnDvIr4fRQ3GsNIrlaqI/dpoOl/+7bONwvqPzxaV+pfPlmgaRHZV7ReVbsV9ky8bK24P
U3GWagI13x6o7KsxtXvUkTT7UjImF4isgkKOwnV+7VVrKwFjwGR0kbZd+32sLZDG5ti1tt6mh5jZ
Mu5D/NXJ2BQJ3tGRcxqVilevDlzo3qaJIHbulf3W6j1+0AAJOUtX9Gc6o4NICzCUha67mjuqKnxL
Gj1c5LXXb6w0sva+V8b3/qBK2gZQ/QJ5ckKJZ/lCHoNtmchvWk+o/pFL6LFHhx6PEmtO63+J8U+n
5DTCiVIAXpo4G9nH2PaDjW5AcNfxfNSghNm6UrDixmrahdECGdgBFvToOoBI22z8Rm6hDppTpywR
geuw10iStr20yq2LUMunhv/Nrcedv+WAIkLGyhNPdZ5vUcqNvB7uvI3pxOM2V02ZlcsUuiEvjFf6
gZkuZMe1UX/Vnf7XkAb+FYnm/g5s2qhYV/6WEbjLRnjIXKlpc8G35D+k3se0BeLGuzFHZTuotcGw
u/GBGVsiu5jsaWtLzVJP0/208VW9qNhIvjQRy0z2aaUjE12hutQn4GqUON3CMDpnHfBAPzmEdsVL
onM3KM+4flwR6jTHqEWcJhvN9oQiE9BL5CCqPkGgMzQ3UYmi8sLr5Yb66aB5yY/ULc1tz02BGhYc
Eh5156KpCpTyZw4YZHy3X5AxKZoPH8sVYlk2DbK/yps6hBf14L+E0gIrkbyF1ro4CxkCTAh9qWVb
QKJRMqD5kbrHKVZe7QaMb+3CR2iyX5CxVj105gMpsy8q7262l4YJ6o+pV1growTQsMfKwMFr/NjQ
jYZbKD63zMY9R6ex/1BaWQqFM8TN6YAcVSYR0v2n3YJfiIPXnyxfRlJ7ZIkBzfIlzTWPgZAQQvHq
YOaetbb7zM0uoAdrNzq4wC+lEVpnXTwZCu5FBzLT2RhLa+mmA18nWKl42IOE/mmM8iW5MLINAa+h
3xPb63mGOtGfsDuJQdPnC77QoEp2CNSBziLmtBxMCi6M2M8Fa7K2Y20Dvqu8HM+G0nkz7MiHTLZT
/DOappzb5EPNosgdezn3uIZXrAwXgpK1RMJI8uTjkCIaWaNeHu2s9ysQDkW/JltGPeTu1F6x6XLt
N0UgvwQpWZJA5ScGeXoLNPsJe8ev0cw/gps02HeiJy3RnoGCts6mBn5AacUDlOKH9FwNGQf3ktBu
KEIzl1Ubm4jxZNECjJH8vY/YGiBFDuxHAuEaJ4x/ibR6KyK3/VYPyNtrbqzfY8Hjg3uy0fF/LNge
L60OLDg1qvk9tnbxcsX94HD8LVI5nKZTzRLawaixpuKsQiWR6qGDK4HMGkCL12M32CYmivZAh/EK
4OUNYp31gz+WwQnFgvWS7JoA+WJRx9UdC63xGjg91i9qQAyuAGSMCudoo7740S8gpyt1/hQVY73o
wch3osMgtfykq8Nso6aQolk6mbkpRgDCJW/OjRsVTwFQsPeNHy51s46Ba1nVLs+enL4tnhB5Bbyx
FPfkGBXZBSgp/45adVq/97wapkmgVwda1SzGfajmLNSGFg8iuadmNjrjClgge0vN1i+RHkSAe0PN
IQkb7MZqf2Wpi4IrNNkju2EtqReZeO1QFaC3oF7f7ZJz22KFSr16b9Z3CBncqBNL12RROoO+yzXN
GsG2zGoUZNSHFosDhJJyFp7x2wrPdKbJ8hv4suXONApnXJhV2CEAP4AJ3sixMcz5gc7oEEEV4BAm
OMzNv/nNw2gEudCwufm/n2q+5B9T/fEJ5mv84UcdXiPFvjMewhgiyxpUQooFnc4HEH84q8Iq+wWE
ErLj3OEloKSvivyfIdSeu30149yksz8vkLXISBoeWA7//9PE1ecHo6vQJ5mM81XJ6NaVXSxc27iN
IsHeTX2IeQg1Jxc6pSFlmb5AebPaa1ZSXFtIQzpIBZ24YuykQzk4QIFoYbkcTOvDJuksZRsNokbn
Qd0BwEaLZlMLhlqJz7E0okiBlus98zzbRx2122OGJxFdde4YQK8jXcku3I+xMhdx565ZmQTL6Yqf
EyNKhcJtcHhLunYmOHbJlZGupqlocCxeM0/Gd9NUmTDKdZxo1eQSaMHFAgnRFgwT4uAKXRymMy/r
Ps7+YiOX3re9DDc2xtGBf57NNldNM89KHbOtAkvoMrVxx4PeLbgvOw/cVDGY1KkZOiy4FyYktCUz
72LlUUFebRe3Trekzsr2g/sC8Za8kvp5GiQFlAJRxIPIFyCiXDT8zresC2hSqvdydC6aq5fvtvAu
sYcTDosfps3JSzJwMwV6uPfq/okA6QRDjxQWHZGAyT6byIPseTXeocp8oQ/YEGROegWBnn1Lk9S7
4IG0phYdtBFszpnVvndDxJDpa4HIK4OqWfpuCBYDL4+OdWar/XzlvrafZyw1Pmx01mW2+xrHQ7bQ
i9x7nXqjrW4ED0wIdnMch93Ae+2emnY8kgniEOzWAoh/F+JZBtW8PlqSW9fdYpAxXcmLDm3d7JhV
yDO1+iRlt5oXL4XHwaShZiZT34CzwtXMaD/busKql36qsy25UEcmchRdFCjiIRvNGVeQE41am63m
q0aesLasBwP1PF9kZebeM3rgtQwfHzgtRv9ou+2NhtFXAi6iglJp+WV2owINbzp9hPkrMOwoJdi/
LrOJh/W1D7z4NH8y4YXJwgBNImpS8Qcj38atw4Wmud6Xb1WZIWCkJuiqyIUOwQgOkMZojOlb0aRe
F0B0L8/Fcr6s3nJ/p1XArc/ftKs77aD78tv8h0OAFLz/ItvPn67nTnBXRK801/Q/DPpSRV2Hu6k5
lvYBDBtSFdPIvWdCJEEr8v5H2rSPZpazxxSSjQdP14HQVXbo2Vla0V5GrMMB/vSbTQsqo72fl/aT
ANEdOemuaSxbV6/PieVoK80p8oWAAN9D1xvPsh34WaqWWwbjBlgRMCdXgfFQu3199UF61frMeCBT
Z4DaK8qj5Ei2vovKXZ4U+nIa4JjRQ29sQiEMMHECood1dZfuaXJw4rIDoiLGgpo0IMCPRXON/kam
bkQoMeu7ekuTo9okP6UW/0Wd9HG1xDgihRvdTVdvLQm0WeKuaTLfY/Ki2+WF/OkQpOmPgnnGiVo9
lofb0DM70IngC41aH92AVFlRJ5kKSGQu7DrsD9RkY2ntvATBOnKhjyBRGaePD2TQPGi8BNWo7+gD
gNZDP0Six1YSeyqZvOiJ1d1G2xPXcpTvoQyCb5B2H9ZQBBx2UY9mLLQVSLeA0UyD4FTWORT4UEH9
DTyFNihx8/ZYdgmga+ZtMndQ4BNVBb4QxGiWHztuUKjtJpzejM1nSH0cO14uvgD1rLSBmLhh3Wv4
2GUUvlD+OtL5m2hE8VgiybYTDSR+EKUNHpUDpbaxBnyzm+8agpxvqQMAJJP2b2Zld202mK8ibQfo
gZr85lpJt/Ursz+ElcsQp2A6WAPt/pENUMblEOj8qYZDo9T+nWC4lyMYjJ9ouAmtDD+NTEdJgqoj
T3wNzBYGQ/FZFvfP0KgAlzPss5tU1edZ4CGNiIDa5Oai9p7cUB3xMdug3ObZkvRnSEQHkDweQPON
8g5tkQ/vuRcDXRqYL5AdrgBKNPJd07fsuersk1ca8RvqebJlCXj0RXimfi6MAak1a0jePkfKDGIU
NLJwI8C2LUtfaWmKBFHEs2c645HLpjP5F9vf/CLd0PHcLLMveTbNtYYjmMF2X7J6U47NGR40Z3T3
lF6bej1kydaOVqHM5DNHR840S1Y1O7L3abbgIxK7l7Iry60L+oEXMy8nPis38401s/x6DxQSxHmz
YuKzwloa9rQFgbYZaM/K30ecDFVqgCk4QwEeZbOU5lph55exG4AHu4rZf2nLZSoWYSLCY8AgOwKo
DCsu+egg4WLIFXUgT1hcEmgIWqt07FfAUIXH2S0cnHgzRJm37G1Uc0oANY4i77rHWJp8DZayfjM1
RxCx2W6Nj2R63aOQxggC1+xEnXSQHgjDUNR1oxbN1jPjYzbbkB+zRZYWbTrBW0S8fJMtiDML8kMn
6Rv1hVqNnjW7NMjrJTXpgCAviDmj5mJXAQCbyqMBgdjSVlIiZPvLHJOHGvDvOf52FauC9mvZgXsy
HuzyQWPGkbgZQqiT7hhqrda9uimg0ZeoWLS8qyDa/WDL8ahD/HWNh6N3jJsoXrb+aJ8aVljPOujS
J9o6wYsDWCjLVQTU3DdyC7PKPhl6tPXNokNRvftGd0zTQLiiQszi1up6e2yjzl/pEUveRH4uKiv4
3jHQro7tmBz0POMPaiD116yAho4JuJCVMHfPMszjNqb7HiHgE8etfEO2VC47O4ivzDcMiLmOYBm1
ihEiyuzD14Eii4AcI18ZSJ52YOgF94etr3o6s7BVlVz4CBfgbOpVZ1b8w2l7qLj7KBNSB5Biimjb
ANC7dVobSVmBJ1GLZQT4/b1xG+A5c6s8pNYVX9r0z4jbYdW4CLrS/zKLu/QGZTmlwXV1At35noFr
F2KK8rs59vpSsFRCSy+Su9bttJ2OTOedREn4Enm58bXq+xNxaAcc7J1JIb/rVQY5SNRfaDLNHzlK
71G6jbOoLiEbikfyo5aKD9vcS2dc15u15DWYgWw8KFGikR/oI4dulp3cqv4xfWL1VdwSZF/kkcdi
B8WC9CnIy1NRaMFjCsKnA54o6i6Uw3dlz3S8Lcw4tg+uB6qUf9tHJDIWhdFUOzz++jMW/P15dFwJ
fWi72DKzTBaV3kOEgHq8OBkXbeXE20IO0DXToIPgByqopZqzzWPZsAO2rb516tCAWB/ZC9ioSR2z
rWi8ZlOFZrcklBvh3bAHvnm2G+4J3zbbNS8dtzqww4uMaFpnZavAqm/IrTVrLvD0iDTDvOPM0daJ
Oovc4eOMbH/rBbAU9DnASm5T/HoOPlIHm2b0yqe65u8WoozvSdVsEIiT3408ZCvgp4aL8H1E9oyi
2fDMc5cmH7VF6OfGySdGBAoUU9tBRA7rnOhAJjp4KopMZ0hTQMu1HCFEC/DqJvUEqpVVwR2BuMgG
AgDo31juGYGc4hKoxy8X5qs5tvoutR08kkutZ3tb1/CWqBg00LsmsiGmY6TvIe4K33SdH2UQpyvD
cfJLwHT/GI9Fs+4FF6j1Rr041Dzf7Sb/PRRd++jHSbsNwyLfR7kDpTQ1GXmMFhTXk8b5gdB+ugq9
ka883R92oBAkjDodAs6rdeg55pqaEsV79+6Hg205WzfPARcf2oeRhyjtZ0m+R04DBYZQeLhBGeTD
VnlnLUz3PHbXf9OsCC28alXnqFLxHo/1FSCLUntAdA1/BZlE5Ypq/xlSVzvkek28wqDyBCLF+hYj
GDPZqEkdQLe3O2upeSBA6OzOfEIZeHewzVJxU/sIH9aQhpibLggU8Xe1zqkVASHtu8GSKYZxSLU+
u00dPXhOm526gYVLYvR2/7GLwspOhaXkmRCBX4PLN4MoYbnAbWu8gW9DAPNvZldPuAO4XvCPyJyk
e9D9GoRD6lE7xB++XQxGY8sU8X1sgLxahEhkYW84frd1KPP0YniBXMyHnYAY4Mic7OQ/8jRcR9qI
GoO2ZTtbJvEGSQ7k9fwRz0XkysFug6IQlmU7g+XtN/KI28TephDnW2CxlS8n6vlW0/vtX9tEPI98
GapkHD/YmS6o4WK3gfoZ/UlF/bVJvYj4yz39/atE/kfvH2Nn505NVfma2I7ReJADkq6QQq+OPSIA
G14b1gMHJAwyx3x8L8K7spfhL2usfluO7z+JzMDOMurDE1Dg9TRG5KW25gMqleh+0we73qZaXCD2
pNZAQi14pDpkwWgtdf3HXDM911WXIJPY5xXEfWxUXks3byBQPIiPSuzZD5oMWJt3+ZOtNzp+p7IG
N01ubTIH4OKEVeUZRfB8DdhT9Vx7xk8qbdTcn3hssfd5jJ6M8UoLnVfh4p9JVWtAGFebuRk0fbWB
PHK8ybwoOjkDSq+c/oXQ70XRQZouDoeLb/vyZApsZJIqNH40bHKw+ge9NxbIFlRAiOCWKLDCRFjY
Lk8kQ5OrpqOa1Gt1qO2kXuwVzSfq/dtY5sbIXOQcBKoav2CZgHUlBGjNqvePldCx1FR2WbsgDBja
10r4hfVbMM+/hx7tCgy3UX6LI1XAIJITmLod+ydHDfEKtBr2nVZC9W/QPPYUZUW9hpLUeEbJV3Zw
S+Zux7KwrlZaOsvOcePXzuT3eVbYv1HYD3xjIN7j6p/hXiwA3+iYCSJ/vCvAjxAgFBPkJ6ftQqAH
+me6/clu2tzdemU9qQ8Fg5lfUdt95BzCSLMgUV7G7dYRMchwRwgSzR1GaUPwQ7uCwQZMVCVQ+wiu
LConkUdqtkPx0aTSQ7wdvvYO/25Sb6qjPOy/ji1GYHQqnq9AbXtyGo/vA7XAAhoRimx+lcdnatNB
uYTFyPcp85KTgcUn8RmkQv4KnSK+urK37/WRXYgMweLS2gI2mm7Ia8jHX6jSi65Y205eZDYHC159
Bi+1cv2cC/wVkxdvSncj/MZaI0IJgHBf6y+JBW443NfhjccN+Ljx8D+jRgY5qLCLEXSR1nkEVBzi
iI113xZNuywM3n9LA+tHF3jsl1m1GK7yUE5WYauks3c3gNBqHzk6BNki3NNRA24UOSBN0hnJOTS0
H5kW2tOCsmNGfirS+Act02iD4KPKdeFbHTvQYi2w8RtEMXy5JjYv4vUSfZidtRqvCsX8Rfa2Fyjt
UHZb+svZleyQ6czwYvh/jH3Zkty4suSvXDvPQxsA3ICxufOQydyX2lUqvdAkdYv7vvPrxxGsPllS
9+hMWxuNAAIgxWISQES4u6pWIOyddwDNZK8u5MVzLsNvmQ8YtAsutmuchsNVAkCNVIM2/BZDGsBm
4N4QbuTvfu6Z8Gi+zzPzNcfK5gIKpvyCVW9+wQ4k3tuj8UmaUXQy42gbiKx6StO4v3cSFwktA5RB
R/hc1rXP2J5ajd5uz0EgvyytbHL+aAD+OGFxhF2LYxmQvISHjGzpAOK6rT3kxh2Voko53r/+63/+
n//9ffxfwZ/FPdJIgyL/r7zL7osob5v//pfD/vVf5VJ9+OO//2UpaUrbtsBhYSuwjziORPv3r48I
gsOa/4+wBd8Y1IjEk9UUzVMrPAgQZH/EuR8AmxZUcN0qa28qzaoAJP1jm0yA4Xad+wdC5wif5997
w1v2scEQJicgVnYJrbAG2+73SDWz06szh9lOEq8c5FKtVThV0W5RGUyi9qcycMTXEIkwt2VGnNix
h2hMBoEQMBPRIUj8j3VkXGWpx/COHyFPjOxZfbDzbLyY+jDGbb0t8NEDI9NfrWndfQaZfra3e4YV
u505NfKRZL+YUF8ypgGgpsBWv3/0lvj7o3ccy8GbZduIQTvWz48e9HiFMTSu89QO0bRHEDhA1hSf
N5llVG91gqCJXk4MM3DQlbTqe7JwgHkCVJshTeyfrercN45ZKD+MMzBNs2GOHcSKjaNtN+FbGtXC
i81kuLiQxDxVJXgyJsSmPs0gfcbjdf7QpuCfRo63NmU+lEaCdDrTz4zX010XxubRsgS+uYA0uP/h
vVTmrw/HYvD64ulYSA1xbMf++eEMMqkkUufzp2WR7pQ2cPmF9QkRiuIBirL9A6D6L/Q5jJrc2NIn
j4raCula+cNUQqtYhOorfMDdxrGzHKxp+DCFeQOxBttuP4uuvrh6jYhJ8TGPWfFqGyUkg8oBplNh
nRr3PjSK+h6J9lsE7O2nQrPpV+C2Bd1B4p+oDpRhya4twf9IrdShjsatrXn54TWDam0dWcDtmdka
zqn4MLs5WPv9HJDH0Qdnhjkk9brxgSIM2ydo19tPv9ha/L5xxEFCueOXpT0pzInOVkfdSPJzcx8A
nTTA6YHlLztzK/qzHlT23OoDPIVlbccgAEMhi5x+1QN6eMxUmT+Ljtdbg8/Fhlqp9zCkS+8C5L13
i7/RKgXbCKtNPpDL962rv8q83VJDJVj4H94IS/30RtiMSY7/bShmu4Ahu6b+OX34UuHLIiZQyQRP
NqYoyMex8Tpw0CsTzjCqPnHViK+0CLOMfjwHtj9ejVBhiWbUkIKMkwupyi4qsSQeu8jD0mmtyrJc
tVrtLUISILR3qhjiMkl1ok7UQMX/Z90yWMASf9c0Elk2kynTvTvM/MQsyU90Zo2JWa3yaEK2FQJF
bG/J+HBr/pvNUmHV3e4/fHt+/uzrhwkCKMdijlQCRHTK+flhJmHNeJox/9Edmwmh2EytOPAL9yIy
FJK+M77pU5W/Fcze0FqXLOo6BEpvsAYw3IJ4FmHEUgJ73Jf7BnEG/Z2t9df1wwEgo0vfQcsNBlQN
jQ84nXgId1ow5+s64aB3FSx74CqJVuRsoQaWGe8NiM5E8BKA1t2wunwdlyW4bHyVPjjIc/n9U1Hu
314x03KZ7XIByl1mmb88FayorCBvU+eRQS73YmrBDFCbJEhh0yq3xIkaOHHsjeVD5Myp94F6uYCg
AdElUx348wCMlaCSJ2pl352QBzc6rdfUsQEu7qxZUypgYYOeA1LIwcnWGYNxsHO70n29WTUOstNc
BunGQbuGSj8GKUZkBHsqdrpukEAohZP5tzqyK7WraTHWdlQ3NRJLbct4qzW998oNZusJn2Hoiogg
BlOXUx2oJaqgseXXkOGi1g/WymoaCORa6hx2Qr8C0xe8TuU2Fs28z20kquh6VowOvhFwKoI1BTt+
EPZLJOPbctU3anwSGkBSAoiM0C12Srqk24YJCkppC7ccJMLCIAe988D9A8S9y2vXRqCZn1v/JDP3
c5p37SNVFZi6vBQxjC0VqYGngFAx/vX374iw//bTUdDbUBziAsq2sAvX7R++Q5NimO4ms3oMQ669
zvlr3NTRt3xA0qE/OuwekZ8I6XlIAAa/XvitBCMG4vv+W4mw0ha6qWDJcJ3o+eeequ4ZNjDTWWVG
BIwruFicIa7hkwJdLRVlNG/Cspuf+tAFq0iQbyOtiFcWRnEBTSxSTXURO4x2L13NcqOLWQ3y0Ura
456KABq9D0lFSCFvIqSabaSJt5wQQZEvmk00O+0H6DXQ4lgZ1fUCHIKjaj6kFqBuC/TazkAkASUw
vkCvoTZX3Pmm/QF6XQZjs+mGrFsuQdeZAMxB3rdI3Dch3O7BESq4S3rgX0eAeN7MTkApnLHsjAwF
95kH1cEPS/4GVpF2i2+qvyOzOAb/eYlY19BK5Dv12EFQvWO1X2/DmsEMD7DuTsOWXRHAFV+em86a
kTcK6cap6sNncK5byM+Bt652m8PUICIAWIG7BvtF9AeWT/kqmyv/Jeln4fnGmN7lyA3dd0UvDjSS
3SICeBtpYFnwqMoR4GToZPX+uBYQjYNzGthkqQ9Ub9fttGlss1tzZ36vowayG9HLZMxcxpDRDiJW
zZ0M4EHJrS77AgL4IylDtnF7ssdZvSGJ0VnH7hQCPwH5VLet+X6M4LDnwjRxBzL7IqPm2Pj5C8AM
yR3D5/BhwsYImhcQuLaL/hlxrgBydkHxXGRzA5mAst9R0anS7tD0SBynIkSYzfumYdu4M4sHeNi5
V7DUfRRVkd6xyt3xaXQfqWqM/NbzhT9vTV0nrKqBcsdi7g9pfhVlfiBnLUSDwG6YOgdyGIUUIdN1
7egiN7pnAIRjsSRB3fZm5Pwhqm049YrmYPp19aMXyVczniUwr42/xjbduq+42eystDGQDzSDrgEo
zm0ZdcXjP42TJocxK6sdHBb9puohiZdH5WOp0ShIg4RKsgai5EYB0cYmzfGTQh0dbAgHkK0z4ysl
owox+XH6LIvCm6dieokTADRk5XDEWrBjx+rWAkCjwESqyQ3ttPQALBqPQ93WiMAN/ZBcmrio1g1n
6gH8pOHOlGUExZliOicC3nmkJLpPjkCgwClC+Q2Yqk2aBdaPoFOnvkVEhrojHUA9WEEY7ZDQNG9/
/yU0f50tsWqwmMkwMTicc3xTfv4Qwg1VtWI0egjGc7hYBx/hJYIMgG7qXoUd34MqDB4RquuhHRW2
/fPcOhUEb8CS77glf4j7HOuBocq+F3grkVxmvd4skMMfIFDtR3tXU6wQz0oHklXsf3q1IVKVTgvY
0hkkHCGMuw6aJlvWESayj9edNSXXLmzFPTUwREDuf/8Y+K/rUv0YbIZ1g/7PcWiH/WE+cMcRed6S
ddf3nHZXaSQpfvIMyscg8YIbwBQz+DJvP/o0MD1rNKtfPwbUo0yR5E+//rAEnx0iZfH697ds8V/W
OS6XXEr85SQ+Htbfdp5AmnIIDUbxdVnQz75bgwk9iL7AJ5xqpzzYdpJdpXy2+6ua5viaI5Xq79UB
eBuXamZ20RdIbdysm7h1PTuqcnA0bcjNmbkqehE2uFyKdDOFDYiDEfLw8oSHj0ZQvZ9BCMHyhg4w
jzzgljfps5tdDom8/7Adp/3DzRNiY07HNtjCxsJ0lMVQ/vl1HqZ5jOrZTvaTD6iXvTYhytLPkNp2
sdCEA8l9HOYBgroacDJ0yT2S3upPNwvfsGbEh8S4GgIfqo0CUIZoHCHlFIJgOsWcAxRoET7ZLKuO
g26lIh0CBIInZwzOocWgVfXv/vlgJ8AJc/6NDaffvwNCexd+/ufixytdsIRYwnWByfr5nwuoRTYh
khXsFwyXWa4Xjwx8++oighyBS3Co1PqQzEEDHnDU91MOTBsIqleJAxbHoOtBzMdcuK0DYe4mcDmH
2C8AuvuhfGsnTJis/8PbjD+Sqb0BH/4xNhP4lyhlCnh4LCl/9WIxqPoWbhQ2u7RLrGMHufA1MoWQ
wTbYwecoU6DAQ+K5dGsgJa0xWlE9MoDcLbgYEYCO8vCzYkUKsSPbuXLEHF4yxEXJLC/s/BSEcLtQ
sbBBS93EAwOpY4TV8tiWR0TMviHZKv6RlVcsGjEj5YGJiJQv3zTV8Bqewe7R8tN2m7GqOrdp7x4R
RB52bW3N98BmBx4+5eJVj9O3fvRjnt/HEQaYHh0EE8vyyoMQEwgYJPsrEu0vMkiKo8Cvm2v3UAcG
qqC7zMZLDd6NK1lRNRWnrpr3QD9/pXqqokY6TH3lexzL/vVyBaps9JANH/tVl+fBjuo+XEy67a6b
4ub0oS7r8+zcssqzhwp6k9SFLmUD/LUTaZ19rCMbw64LrYHWw2Hx97uGFDX2hJKpHVZa1SFgYEFM
gRyDiiMHPlOmuQe0n7DPcSngrk+4D5q8zuhPVC5kEazbgEdY3U6b1G8cqKrNybQGgTJmFKfNntwu
dC+z5d85VoiSrupSn6+altnQCrEzxG8C62RY2Y+bxWCzHyDBdvFptxKsF9ETgTj30LqQWaYxlB4I
xOkgLejsC1lYaZXs4RuHA1o3Up2ZWBu4rsL75UqZmrbZNM3eMkaEFW88x3duvYuaBExxup9oZL7h
irubZYTCrx5M6FveBnX5HHkAepY7GtWaS/8apcFR2swu1oADQpGi9Kd9ypbrtIFvnSHd8krmNM6I
sP6qBZHmkYp+KC2N2kFep74FOlQB+DRSR5ypVyADY1+X+JvQXVGdKQBHQKz7SvaRFYGcw+ehR89m
Gv0vZtFEZwluOHxj+q0ILesRRI/WozmDCgt6EmrTOnaYr0cjWUGxJXsgE+QYmICwQY00EqLYiNhq
d6oHm3CTfk2HNN2OsxUdLEOUn9LZxwLETb8iA7LxnLYQJ6iOjo9G33/jlZ98RV4UlhJ5y68yUMkd
VqfOihpyZ/zRV67xEPlFcp6bNvXoAvCMn6ROZyz66QqqPtDYj/hT0EVS/7kolQn21THdpeWgdo1l
lJ8hvb2eWO1vRdoAWqoQxjHa0xBXiD10cAau8XWJDzxxGTDWeGTwPLJVOUasWvv4iPk8yB+olTtR
7znY+e+oGBoK+UwQXl2GqvEOV/DRXKXq2BMEMaKtL+DIo2KV1+wOkMb9YtuOwGdDKqDY+o35nUZz
S9fYQWTXXmMXzp+EMVqPmXmitqUmBxIiQ8bbcqvSaPMj9iyQWtF3bqbYX4FEBLChBpMm/LHv96x9
ojGCdTu6j65g1tm08vd7Hhx5h3TifLln/TpswW1QbOiqqY0M9tl1EUnXF9AHum/4m4flvn53z9Rp
bIy/3XOQ1CDsR9ztrs3H7WAk9q6r1aFEbA4YtK5EYofRY2lBp1Pa1UhbRUykjFx7r6hFGgXQinkK
WbfFsgWoI7ZlANU2nReixxiQUb31I/mamCGEpKmOgV40PNPpUlv2gq2QaufnRuKFESYAM3mKmwp4
jhosb1iCpE/AXaZPVQZFykE9kAGSBswNA5RqQ8WSJeIRncmQukABTHpDOORbqmskgsVdtIYU6nQo
+nT93g3jNmGLvJyuAu+26NMnFtjt3cSd3c0iq6YO/8yu2NNY3dyqC55I3q+rsjyRHXWtgxFybGxs
DlSXj2w4T1b8Nldzd5BmlXrw7MY7qx3tI0vy7BKMNVbqo+fn5UEmBeStWJ6t0rCc/gznbZq7zY8p
nb9jBy0+yQLBhbj2c+SEg/hubixsLEUbPIw+eGTyXmRfBJeIFaMTEmax02nF19g2QcTfztkjXXmc
CvsYx6NzADXgrpQO6IXE7J7aOPzTHESFMKkBcktH2pcIs8bWKgMONB0ks6ekUmvmI+fBaDaVBWKO
FFkWX2XArqDQ1uFPeG3kiIccI1EgjETxh9EF3ysou352RpasrWHynxrwU3qQYWCAfczv1waKvzz+
ct2oC+QD8BCAzYXh8AlZwgA4c2QU/HQ9SHQDz1c05VZNJRjMwX6+rcEB4vkpJHTynmPBPfX8K4B5
K78XzZtqALUPwRq3Z/BlfFKWc6wyPWqt+FrOEDoyx57f5VGCWA71hC/SD6vpyVe8PLoQk95Qhyzf
zSKWXwAtSSGQMzQHpOnL51k599Q+OzF8urwarmEJ9zzQjdA711fKVACiL8t9xs+uPYwsTLaVqP0v
fr1dOpqy34huLo6cwcMFkb/Py40ga3Zl5HhwCTYEF4H4zbrQAyJx6VhEXf5pluG0F4CCb7O2696S
clqRgWECnwftvuwE8qXqUUmIT9GlGhvg7QarhvsAORBnBwyYHjUYdrNV+Gq+dtK0dhJUpbswGY3X
wsJfXl8TFHeVN4cyRQgXGT/QSK6Wx1VAWH2FfJfg0TGgUONrEWHqUcfI+IEj6a2dnWA3zmW9hwrJ
9GkuoLOiH3SSgVcBBJjZxZkNhRS8WKxmTEkvCFa9VBMUPCLkE+yLIIFs2BL4RvTbBncC/FkOQpea
CIYaeOA+GSPEOfVsWhux/Vjqg0yxtqvM2NjQ9BmpHg3ye+iMzTKhllk07wrw/qypE1n1yN6dsJy8
UMkZOwXVjQHTcFGIHZa5/AgE1cpFVsxLahnGQxKUJ+73wevoFng4AHsuvsi65khzYtm4oVYnC1LP
QOjuQM5HZJL+SEvJrlTSIwpkUbzkekTQ04FYHf5Lu8J1/wKLpyH0JgEKOSP3VJ47u8fqtK9GsR/c
7k7oBmDdACL70GyM5R4ffecwlzE07JCXJc++Lf46nUIHKjvz+EfAvwxWALLvrs/gBFNmsg7dsF1L
zJG7ymRWsoYc40700rw2wJs8zjULL2bG7t6NcwMBv7HLvKUs4C8EQrNqoXSjB2ty6JCy+CGNVPqI
0Dgc/qH6s3NStIlOZhvRNnjN6EKNVXzvypZvkInONsh3NsHE5cSvaWA4m8xQBYRtUKwGULL7YVKe
qTiaYo8cNKyiCt9+yudyU0x58hqENSIZWtQLC+nkFWoJclcz/701TsfEA2PTdKDWnrlfrSKs76ir
EWxmkwGxkFblPZwvL3SdLLeqI91UpscHZPyfb4paM3gf6aYMMHxisZBUO3+a2ZmyPJd8T13MEQBf
+djJLGQBZLLQCHzIDA0MHw52beQSmcBtoMWIxoy0kZ1ls1e1wQZb+jXSkuIn5IHMLyay3ZMW6GAq
saHAEg1s7FSS3DyYM0uWUlpOZzMohntq81t1B74ueUclEbCnCtSSSwlZla/d6PIrteVB9o2HdrSw
hjMozCM2Yg2X5RKsTlf4bfhn4gYHwWq9ytWEhBB9c35XgLOAp/JErTnm+RXPLMRpqBX67/hNpci0
7QL24rgqXWfs0jp1ckBorHieHTfeJQbjHhWDlLUXWfufXeZEeIuhUxpMYBujRtbiUoXZqGPeGMXz
mPTFNo/hoqfWwTezczPhi7b0bcGTItNnMs1yUJXDUY+Fu75o2A39BooPKaLvGEiBgeGI7P+0Hppr
akJaIE0y7iG+3lztCjq/SMrBaRwix2KCYsN2qaxChaaq4fdx1lsHuB4mSMLpMRgSQTIz+1wP4WGc
kaMOcsT8iashu1ZReGUGNwoki87YsHETckK61Y6a9uRPyDjzs6p4ojoIXX2xM4FELF0VqQGi8Xoj
NNEAEwdqQRQNvr7oP3KkTvkhxB2pSD1EuQ2Tnj1SDQ+x1pvsNNlSWzglwz3cIIs5WQwjBK+7Ep4k
Kkq4PUHc3z/O7vgFVDntmapbA2mNeEH7IxWDprKANAJcgIp0GGrxbLZpeqErqRnwigizFyBLuFE6
MNuD9oaHFyW9H6yRbUzW9Rt8aapt3hauRx37ghuPw5/Lv7ap1OxNAJsjLQ+jzLEp7pI03olwyp/I
3M4RmBVsFu+3LwMLeyD7VSXQm1oDLwo8frCGshOYvV3TvE9cnZltyOOtis6S0d0ik2+8UGmpguAG
wobjuAOg9r07eP5NpI5P/RpMB4ewHN1NagHnMCEL9r6PZbYc/EZqwQX/qLoCNDNZA7q7cczf7UzV
DdvOhbCfCsvIG5KAXxDPbi/IBMy8ZEzD7/6B3My3dmb1v22n/piaM2z+0mKLKJfrVQgRnboW2HxS
R78ViUTnVgR0CPQz2hgwRRhj+f1ya6W+DdIyvVqx8SARwbprTP6DQsKODEHRVtfOjkLCWLVdJggR
PLZYhZKVH7sv0wC+4iAb1HbRUBL8pe+i9kFZqnpIzfQTZcKUcSC3blmqbYepEyHZ1eQAVgmQcbG7
8WylRp2dQ2xbkiQKS2QB/WVCHFvJGFYeqHDGzTQUybRyVX4P3sP4QAlSSx2lSTlj23iLuBs0v5Eg
Uo5gQHeYxEMDkXI4W0jZzQGcAe+f+UKtkBiDwDF0HdJkCLZjAD9daQxg0+SiYJcwURuO6Ni9qQ8T
2C/ug6z8Nok6OVKJ6mUn3rtSHR2YY4zehE3bnW2C6zgCOfVpcpv+2U66ZtNWYbMddNEyuHtw4iBa
U2thxequqq0jNVJV2feeMhl/oBL0ckDPO2XFCRrsH0djfBsFtfMApez20UgunciHB67lz4cMIXTl
t2xFbVTnBAZkrKIBDiFtT3UqubR1J859nF1vHZ1pZCsq/tLRzG2ExdEJeLABbor5/UrUIc5yf18I
KdNrjnUCSBc4XFiBuzeMXJxyf3D+doYV/pa7PrK/WniP4EmDl0KjEJAeMFS9faZSNxr2CcIYX6lE
B6T8T+sYSuc7MxtA1N3L4LGHP1V3pmH8qDX0rzvy+iYB67YesQ1t+zwMRvjohEiSSnNoQM6fBP2T
YtBae1boSFCg4vHRIa7rU2qaxoVK0wAc7TjwT1Sq3aE/14WcdykiZ+coCKEoqQ/Jv8/sSHW7Nqne
yCLl1bsFFac0XdtWGUOW0GpBQQsQ0AzJ2pUCW/Z1qFJ1x3RDphsKC8msIIQFTL8Y1B3Axu89gHb9
MZcCcB07PfQ6RcHks/Vggf1yFs1jptMUXHza900JNwoZUN2gyYAM5MIunZrCsB5ctc3di2OPaycR
EZKlc+tKh0GNkGGDhu62h6ASNvRoCKVOdJ50iwX84mjCpUZ21Irkwuceqmx7YtbKlQNJFEeeiFhL
cXDsr6iByrrV8IPvyPkE/j6EllCuBvF0OwuMKfRKXWcEaLUS9bH1ZjcW9hliN9/CYaje4JxFOAR/
/iviruKxQjSS6mto0MNt1pR7NkbVW4htUjaWzqe+w4IHFJzYcuv6W/ccKjWnGqnZ960AY80MHadX
bCRAgK7Pal1HZ1RHrWQ39HX4a6tUw3vfovbrtRpCsTNmEyC5NgRJEpj4j0hA2VDVrZ7OCqcNLp20
mp2yk/nZSv2LAZGOP/QJUiYHOoEo/FLj1lDyXaTIffwlurgLj0bN71Mfe4iI/nJ02qgZYj1yGuAg
wd/U0QdqMGcRHtVfPST+pdcFCuRCuAU5HubsiWJsd4Os+DP+lMZuSIPco2LaINPYhttmRcVmTLBN
w0ohqCPRrU1DbIchjpE7hK4KGY6rCr+8k9Ga/JkGruMKjlVdDB0MrHL42n14eMETPMl7EIxtylCM
V6XBQckIiVBmB14P1BNC2X5rma9gDAOlYZKVa65S69VwcnhrjbwCzq0yX+uyeZtsM70P4P98/odO
Bp+YlxfCueSQ1TaMOMFayQsCZF3iF+NFdDLMHmYsZ++Yjr3NDJHvJuR4wz+OyZeKZmNhZ6UnXyq2
0FNdz1lYPUxTah1Fqow1aKCmzwykSeu+s7MzXC79K3LScguaCWQVlpYBuJkaPysJ0l4QPmVnszfI
ijr/k5VpAAuScyeENyTpXy3jQiOUbfd+WSr+cllYNelQbCtj4B7ih9n1dohN8MGV7HKryTjm8RVy
stZ1bZdnaoC6SH4F+L07MxD7fs4z/JYxz7xAJczZZ1NlbxNEPj/3deOlOmcpdiFiEJStPMdggr0b
e0ieL8lM6OnXcfKSVu17T+5nS08ySP/dsxKZufSkbCdITD5MRbuPoFXxtcl3IwirftRQolxVZe+8
2GDp2BT9EF3qykhOtTGKrbKd4gmeFsS23N763s3dinolxfTWhXP02sIZ7yGrLLyGFkKr3Ib/DiDY
5DFu/HAdZGn1LRokWB4QOUt8zKhG2XyeI1WBs6UJ70AX2R9kXbxh0Z951WjBFwXhJfA9TfILFpzI
qe2iH1roJAHq7S3PuLv2Czu6560v9lImzr4wOYJEyL+HTO8wvllOARkbzK3c8N86TAgdt9XVr3jx
3ANCsC6hEbLnqiieGUJVgHuqeV1aYfk8TAO7a6GWiN9d8UwW9ij3wTyl91Tl1KpZx1KGB7Kfg97e
VRlPPWqFE7+9gh7tgS5FVTIcPUjtdA9UakNTAW8EHRMaO4pqY+tAUxnUsLgZJzALJMGWX8h2LLL6
mkU2EN+RYUJMJ8qe4bq69mlefDEj5EhboPQ51lIit3YGqKPhxZfJn8Dm2Vl4KaDl8blk38jc4MhN
GiUW9lQEL4NbtMNbYXbVHsp6zZaqoWPqtVacAUuRiUMhwmpDg/aGfSzwY3x28haQPNM6IIcseUwK
C7o9FpK7G7eHPlXR+5gKK8zV8CY/li2yjMKpB8grH5K1E9TdHixeBgKkuvz/2XkZSl/tHwfgAVRA
47YA+4pmbGiB7AefxUvMQUbW8dJeUX3Ox9krg8FczOp8/GDWyvSjmYPF0oFhnXyZIpIERxDxjyhp
1apxOfQS2tl6ZVDezcEH/YkxFd45ThWuZv0Rxfqg3ylgMzZUdCobcXg4Cs5U9M2XPnDaT6FZW9cx
CxKEMTFY79gAE3egOIz7lYOY/3eg2T0mcjgnkNh0irlSXywTanKQTmSPIGvpt2PSGidfVd0J4G65
NaPSeIgnEL6FwHh/sfvuKqj/nIAGaojqP8ocEhWj2w5gaIX2cOmr/OqWU3cAjfW0j/2mvcsmA6zC
kCL5hADRn1nchz8CtreFifuouHiRqRyhRoPfnqFBZnFc8R2QAd2xDWeotfa5vYnA/fnM9IcCu/fx
m+E04LKGTwx6kf0+MZm/n4w68NpGmC951Mp9WcEJQcUJKWX7xEjipQiRU3MvVJMsxSHArzSD9JnH
ith6SdmIaLmZ55hfUWzteETRKRZjF+HqfQUhxaXVqYN278IjtPQNCxfrvDSE1KDuWzqInjQTh/yj
vivAezLIxhn90prZAJJ2koGFUrcqVUb7gBvT0poq39gFPWdL65zG/g4hdoAx9Mi1i0AIJMHNpdXm
UHq2BQjHaagwYuaOteBRpSLmNr6buwa0BbpvPg7zTtg+RFP0dXkvxh3k2wDVmppDI8t270/5C7SH
xnEFlGVzoQP+vO9nsXnnNvN4/tWCzEJAXlcI5KU7KjYlRIbz0IZokpaPzCwhL2pukWdU+neYfE0X
5ChOtK0CkJ9SJdnRISjib26EzFIqUaNjgH+yy4ZtrPvfTOMUvqg0RizsVkdnrWDPIoek6W3sBsqs
JxnaxybyMeORmR8Dc1uBK8ejgXmGj88qAno8A8r6dLuYX0B+pDKK+wQb8g/XB4SjAclRHm/I9nYx
VyQHWzbl+VbfBUZ2BHf1J7rybewoF3INxxhfxnCffJcDKqrlVuhgRFBaCRVUsieNKvurOk1Du11R
WUAq49+nNkJp4G8B5YBpZB5DgsV5OSXTtkyNVdhCj49afjNcm0Y74QcILehLTnocJ+iwK6KyNRkS
FCNKbHgssTYDD64auDpUAd5yKjp24mLfFBYXZqvgUw0NN6rnozQPVc2wjEXy1WfeAArmNEh3Rpaz
9ZLBG0D1SabGwxyOAAfS4JDlQYwEeYXwgWBByxEKoEPZxupc6wMV29autswHUJzqhqpCkBox/nLF
BLPgmYrdS+y27iVJG69T5nzCJGzBN6YbHN/tN3B8YV5JcqyzyZBaeATZRm0d6r63ejpTPn/vRsWl
bx3YR6sA5+q3Km120ySMM1IaUmllFzpMVgTCKn2gM6qLEDDykAddr39pANU4AIi6LxnHRr+bWFkc
f6knC+qKMLm/rbFcXq74TxejvrxW3+BA1J45uH7TwZ+2TMsjTvqAvK73Q0kCiilgJQcnYJuaijeb
wQzYmilj2InGjVc2tyMIStfBwS2zdDeEQfop8pMHgpTMjR/jtWg/Wigko//ewjeq1pvmFvSwCgyi
qmvhvGqD/CyYu7FMaO3eqtw0BjnCrXzrUYuk25tFdQE8JjtT/WLsTsz1+gyKdnbXtffgmgeyxYJi
xwjfiUK4r3b3kKUqVtVkt/dLZZk3OyT0aSJX1BX60NRptMEem3k0zNLAXejHJGDTnpmWcdLaTqMx
sXWa+t36VhfL0HWXckHaTbcmzkGnuqKeVPmhncpNAy6MX4b7R8NR3wG10IFGdLh8r7sV8avDxE42
Mq+gCLNNAEDzFCIu46oMpvIyQo0RkZ2iYqcK2BRmhihSS+c3ovOCtga2En/lLVU6taNFQSYz9pIa
3Kfm0DxWEcO3RETuQaoE7pKhTh6E/ExtVIOM03jvwvO4vtU5NnQ8ohxoOp78X8rOY7l1XGvbV8Qq
5jClsmRLctzePWHt1AQDmCOu/n9I9zk+1fVN/gmLAChalkRgYa03OM2zACvwXD6vl6+H3AoI23Xf
+/wba58t9BTRENEezdIfj4bUwcBImT+SjMsfW3IfR4EKRB2Vxshv1+e4jqzXgOXswGMP6DgvV68D
cCeNfTlYSIbJ3DyXTja0r5HE8NepscIL/PhFOsn03ZBg1htHdtSha0zp8hiARNHO57mGVE/gGN8R
0sSgUYOBmbF1Dkdpz78h2m8goYxxmPcjWCMrALNkIyiQJ/2rFlHEG6wG6Q4P6W09z9KTtsRdcJfK
nTXN02vVAiZPXJT1DT87fd4Jo1OSKxGCjz2PXy6La6QkIqpddbEckzquN+cV1aH/tNez9dAmbXm0
Wwuxpzh+dP97ILUG931iWpOJbx50v/2+Dn71/+taNdViwbb9n/f4eqnI/OGMJ99uvfdX/3r21acq
P3lIkM1e3sG//tJX3/pmMoX0so8L4X8v9Qs7OdRugdBW7LSPCMNiVO/F1n7yZbtrUgV+Xz4FHkRO
rez816ow7xX2SzedQupr2xsqVF6XX4ZRBq8q6tsteRePz4BRux3dvUX4vzOXZrB46SoNCM56p3Ro
DHxjxI910EEq6DnicSHmfmgyp8KGLeZRx3udY7TI2VKBAsuwttdTZNLHM4jWhfcxBW8ywuc7n8br
2oLK+SILfbx9toRNYsuf7p8t1ztKVepPayvIyJC46AYUlvcN/Dm04bFTt/VgAoTdFZGlA1Ggr6jt
fwYaEJVYrvj+rtOd3oXhv4wgqhLGzFDHrzvU6ATc0lgcijzBjP6/d4YcH+wKC/RlgAkndCdp79Ae
c+8doJu7XXrpcbY9mGVDBbRkOVhkRR4l1vNmxG6EqJS+3ooPVqMmwlNa67VpYpth4ybQ1bH3ufeY
JqXa9KAn87iVZLZ+osJTG+7PBqW9rZ5J88HSKu86D5TV1oEatjm+nfr3YXTgcKruD4Qs/zC3XXmW
mDUgAvh1mgLPPlPWbdUmjc3y3Bku3l2TFp2wdCDnDKHSdZrqVQzAwFnhmxPJvepVEuAcGqywt+uo
hFz42IzynWR03m36UYV+n7TP1VJURWVGhY6Hi+MQB5gCwJDCVqQv9HNrROrzkBXj/zZ/asqVCP1q
8YWsELyU5SxSpfif5jrwr758ua7yCyxo15cYqtsxtzjHBjjQJAQVj1mKnSf0BlZskj4ZTgMTpm7r
n+3gvgaTbr1m/WQfM8+O9nk1RN80aAQTUJqftUJytBjm7prq0nqcqHZu6mYqblMi9PYQxzDRClBe
6GGM0cloM7wiWzO6m8uBXVN9HRciW0q6fwcGliC9HXGNYXC9jCX6D+nr9LzeYz0INwEEHu+hpYJL
E7bC2xwpQ9ua/7KqCqVNCum4QvXpIRlAhEeDI64pOg7XshZovraRSyaC5teAWJrS7oA+WZgwfQ1o
rlM/agA3vbpAObdovQ8rjtBaFo13cSEWfxv7n+7SHeEBdeqX5CBVgjoEwRwfDbiuKGCNGu6orvYA
edjejbGk8LMMrH3rqGOwzUWsnWuAw9YbNAhDTSrvFnQgxH3PTn7qc/7c1rX2WgHtOrbKNvd5XWgf
haNt1gtmHLa3fZ3ZD+srowKozmq9gs3IszR06rv/WEF0Ts5ql1m31HXMGxnJcR9LDQeR//atZ00q
6s2SztjPwTzAIWRnNMyTzw+T164Hp8nNa1C+rg2rZIIIJaC/01R6v71m7rMdcXe+s2Hwbb9eVS+v
j61qCNs58g7rwPpWIrAPWPjEiMwvrtgeVHytb8X7jOf7baiMOKSgT8K5UfPBq1tvt17mR5QIXDtg
3V1G/79f5QxJ/dZjvqRZ5nBHnGi4w0ZA6sPCJ5lK0sNXf58UFIqV8tkOctk6kOW6/kCK9bS+aO3n
/0X0oRuXFJdn3ah2k2Efffeb7ugfq6hOGhzQHfD+aHGLfL/hV+9eq7nbIQBfZ8WiO7U4Rh1BZlk3
p2r/eTWf6Afo4b+tuP/D7eLHT52/VQHQW6RphIOLUxJh6PklDbgOdMN0K/JM35q5ARi49R9nA1W1
VZEqHcxDrCf+49pa+5eu9apAiejwWfg1ixLAn+2Kl2o2oydNPgMShvKyHBSWTNu0npL92gQuutgo
1/OhThXCln7/0BrdfHOURMiSqvsGSpU6rYOJN817XJiL3TqK3+10kQU+POtoI1H0msFxrYNrF0wL
oLb2fFtbTkSOIWofIrY3hbld/KbzxU5jAFC6zQGkb9bml1/1p9HN2p6Wa9pa6zarp7Xu+RPcaGN+
8X1kO00NI1NCXvWiwephMzG9zUtr7dJN8x2Z2Pxxvb7lJ3vAJp5VZ7nCB0b0NAibBD43CyBTILIB
UszERsdMrthjEQJOzD5V/jTrLtGjnTxSl9K3vKHxCVk7k8A2ZN58mpqhAlxpZptZzvjtaQMuAf1H
3DnBPTu7TDZPHtzufJ6ptubSO9hk1/e+F7h7u8w/qrTSAOm72kZQnjxSjj0hBJw8BRGTuwFH8S+f
RLfdodBsmLaFxoU9XdczzQFuVFcIOJouX2uqjRL79moRPQ425J9YpUnFkjljSR71CLfjNrK3fmmS
xc0WJPnRm57mYImIAqR9Y/4+EhhzebbMRm3ezASWN/IZZ57/KQTG9qtEYu+50q34FPvyezDEP0Qa
B4coMYJjFmnkttgOs0om/IrUm5PM+cFd0Ax+O53SpuJ/RT/HT7Aptp1wRk7qXsFE3AtkD7II9Hlt
vPaW8VdgmH6ogwjb2n1EtlPzwsaiQKTPAH/GuN8MI08PWYICz6kO2y40Q/R7EOjIn1MnDE0lIABR
iNgBevYgnlZTu6XSsRvHnnVZz9PLBGwxFGX32JOOj8nY/86cAonZ2up2cWnU+6rTZDjaAEzNfNig
KwnQKfluuL360dX9Af/CU6ucm1U1+iVowbayOA27IGmK0Ejmv6P+R1Ogvsze9w9S2HwW7XdUBg9p
UHwbJGASs+qh4pbPJmi1cGwwlze1b3GRbZymZlmpO+zHhP0jLz7Q/dpbfDJFgGne5LV/dMKErWO/
wwaoz0CO2Z1g9hLa6UDKQNPGjamKHICV85eZmArANzFlkJRiwwXfIZPuqoIFdpaYTdVVdk1ckNUq
pm7nZHgUTGV/AC36QxuL4rWP/q6R0D1AQnvTyI4SJ6hrNZFAkskiODXlLB7K2+qGeQWPyX+ialSZ
SC8AkRz/5GncXI3Zwgwtf+2HwXizvPMAgnKjReLVgBeyLVE22E7MAWQ87RP24ldbTedS6DhxZfI6
dng+GVBkdirjy6DQOxwS8KTnJD4FdbfzTMwTo7LBIscen3ojaQg+u/qQuIgODkN/B/qxtZt5BIVs
n43S10I9SSRIu/7FUyUFy7lU2z4qmrNIx1PTg81FaonSLPB1rdeP4wjHrLQLgK/gupCtp9qfeFio
VJSJuh63uAFXhiRyr74HzBnXHNHX7qHrE7QzE33jgoAUSC8clYLHYGMBFBpRYZzZlvubsdcI3aPm
RA47tOtuBsWhn9NAwA+v68Tc1XPdnvsM4fTbelrDe8vD/xlTpk5HUbrDodX7U1mR6AIdyavWuxjr
8OcNYjyC0sgM5aTGA2SPAraz3YRYvU/oaKj2LILE3Du9ftPNqj4DJFc8YYmPXQr74207AzLpzfkP
a5ULTUYFT61Y1OSJDEJWv/jsmogrFPEmqjw8qHL/9zN+Tt9Tnw3c7NVJWJg/Tdd7EVEfmtT0TjFc
1Z2XDr+qlq9HBOpe2S4CvhXazVTgy2IRyR6CW5NnCfrBGK+64rVIVL3Le4DITf9HemiWANT1kE2t
qp3SEv82NNFJKl97iRD4jebkYlj9W+F05R7lku9dkWs7L2r58hB2RP1neNRdMVDCp1BttOVLmwx/
xY3doWSYuIfMpaBSjf0+Gppiw/vNLlJOhyDhA5EVmi2mdIbHuuTDMnLxKkfq+mbN1iUShyyVe0VC
+eiK9kHKEmmfrHwbK30jFm8YfCqxicIzjYpmtu/K6KGpUJXIeBh1Y7hXkfGRmB6pmra56Ow3Nr0a
hh3MReesmZogZ5/Zp1wgctF09d/CKMsQT2pLb/5GpScNJzvFmrzNMUyNn7rCMo4o9DZx72xRQC69
9kXPxXtt60kYWBNbX19eE8+N9401oi8cg01tAnkyDYKEzM8+uiZQYZ/588ZrH6ouD313dkMRFBi+
y8rfl5R7rj2QxSZuu2vh9GRzkSNBTA0eVid0NCnb/o2cfhqKwfmwyhhGFimnm9CD45ijeeK351Kb
/wQe+ldO8N0ZJfaf1ngqqDyFiaBczOI8bWYHOF9pBv6GNPR0ZOeVU11DzSaX9SUdO+Zgf7L3mGeY
Yb84fVq58Q6hewK72jzYsx9s02rAOyODnCrG9LIeBuGkF6qjl1w2LtRhVwLjHV78DIIFmaVQulrY
d83fqeW8O+P8qzE7amCJ/QAY+1LBQvRm8oi269dbdBC+tZiN7rwif0VW3LlOLPdh1+TNsYpbeZcz
ODwt6Z9Er0K7l/lOEtRtTYhZiGKlOHwZI1ha6W56A2fl2hQWgkB+dmykHz9gSxOh9mMlFxVI5xQR
qZ1FkhnndLRgaCaFupRpNh4LRJAfgIZbB0OI+XFIZEwwC60VeEy9H0aMEak1Gbsqzby77OJkFzeP
dQ+txxYuxVQMINHOICQuanwOE8R/NwsKctNlOnVzG0i8I4Tz6loBdoFK1G9texw0F7+BIvXfOor2
m8ZzetT2EzSGe2BA1owlExL5+jdVs3My6qH80GpqokHWTafKsZ0tlNc27JguPyYHpk8Cr+UDWnEH
OBnsAzhVXP96YX2wgOGsCFXrY3L7Hg9foeOt6eCfQV7kI0YQJWRaHz/Ip7Nhy+rhwwiiIZSgpD4C
BykkR/nNR1wyRaBjWH9AIZsQ1UbiLdasM4aD5hX9yYCEhBdt12YqlHktNFhEU/KhuqzawEuywXTH
3b62JxZZ2z4nLnviKLaHa4eI67Xlf71MfrMHcMZemQVoWwUSqmXuOY/E2mSUgrumGu21y/jIRnsz
uLxLJIYypLynEY1kRGH62FqyoKj5AI0C9hvjoOdOtrFxgYzvdV1rMU5pf/hDTokZbRA4/uULNZ15
P6AnsgUp5G5ww7LCwbDyW+2MXjiLzNplpIBDyxkOZpkFeJKn415V1yGr52PfptFV8b9oqfsAZvEt
TyJxJ5Hah2hSsWQ1mn5DCh1Fv0LdXXtmwS6beUMiAXQdyt0UptjJ6kPabyAzdHtrMUHti3QDIz67
uWNfngKF0yrSjniwVOqvsi/xGSnVocaVbzdXwTvg4G3fjCnEF57/SIH4nWtf8K+4YEMwHO4UaG3P
3UVZEodRTqK1bdDBEZzu0xTKkIjQ+DLG/O5q2dVcpu44J3Hlyr7Z9miHauiwsXALiA8kBNBijZxN
H0gv1GVJIZLloUsj93msApLqjty3vVWFY0lSowxif5thABe2VJZ3bVK529lvhjNCHe5jKoyUH50C
t9CSLjNsJtSCEPrmlelDYdWAdK2HGWm63eDM6QVuR30g8Hd4Zzd00+qjgWKG0Nro0vGoIg5V/bI9
1WPEJpzjgBRNkqSkkGfP2HVdVB7KWOQbO31rXaO+x/NkhmTU/mL2psI8ivlcOOEwD1WYtLF2c6u2
v07upIUF5frHVoxig2Yz/7genBOsN4qSNE/WNXey3YAbeoA/ZYMCZeFgoO0ZBsr0aF6GiNL6upFd
oTfu+UlM166l2oiNYnCOIx/HVOk/IuR+GGItDwdfv9kkdHaWO8+h0WnnLijfhHC9h6LT/jQTX9Tk
GNajXdXFrp2z360FfqdBVBznnHvZN+lDPoxTqKWzF064DHSs+6hCsKzorjxj5B3t5gj3IDHAlO6j
CNM1pDuEp/2xJ3u82BHwralKNkk/OZtW8DvpK1OeNTFAAbVIjM5TefLnAWcQv6wf0By76g1bKguo
iIUloonlBmBZIjIh3UszBTi6TARPRjO0B0i2u2TSoKzVQh2lk7dAK6vXri2fNB3AGwLb7cFr2++G
yM2N1Rg2T1jOwxfYN9VPsORUfPJjXIuWnGg/JNkOOWgi+NiYtzq7jypIxBmOkk71Sv3VthZYOcKC
LQ8FHAp81jdqmnAf6oPveVTYYecN5DqQaZpytKFb90apdLpOgAzRLGr3uR+/e4jV7KbAxM1U5Ds1
xS6b4YEPaBjE3o0jfSe8/B1DoGlbkzLbIbmq7/IENGGpxQitmNVDMaGH1UYsUdK1rdBDEm6vpYO3
6WTabUSUHMjB5ecM6V1XN90LMf4DZpcdMubp3TIM7VDxIIXRfM8BcIwyFU8t+9nYodBs+dRNBLyS
rm7ZseqNSaTPzq6y4ukgK9fYpgBsQuEjJ5veYjE5hDftsJEgJLeOlz0lgbi4jt/sOiRyqVtLfT9A
xzsqTw9g/CJywhwOlWbI5L5H+F31bomcV4oXA3rq+2jWd63nNyF05XwfBQ4zSSTiHSpP3w10d3Z1
344vhiQtJGHf1KaJ1VcQ4FlqIfxVR+m0xfzxha/KJ8fi/yD9me+FhtPFbG29HIxMTFIOtL7X4GjS
IGhnRhKYzyTeE/Iz8Fw3GthAQO1dsxkIKfa1g4J5jRIE6PCye65zKFwWhcCAmn8zgaDPJ3sOdSJp
u8cajPnnJzIL40Wk+ZMW1Woz6Eb0KFrru2tTh1dDdU77TJyKmena1oBzlVQzKu/iscuEenrBe3dr
4EK3qWsDRaQygjoXgVPK2nNnFoC8phxNx7gOIwRWD7rGnmWonebz4ChQEHYpsUZynacoyNQejiZm
GBmE1F5p7NQnmQIECOoTlpf9eRrFcF7Pvg6xa/dnmQKdglPDSu2RbgfffpiL3D/w5VZnK9ers0u+
a9+p8joj9ntGEkmdU8mmLYCXtFnv5ncUA/p8OtQUGJGhuZC98ENS/VdhBM05q4v3xpckUAp7bI4q
kWyRA1jNfj4jS9zP59Hq0TL3WrxwXUPK0HFQZzEL+zRoiyFedZhmVZxZRQo2QVO0c/ry3U1ABXRD
XHJ/Ui0tPrvSLjdaUibspfzovB4IX4lDk+zqkHbfR5renFXfoJc1OoeG6fDc6BnYxYSwNKyb8jXN
ul9tV/Sfn9V6tn5MiXLQPp8j5aP80otDtLhRrvuM9cxfmos1H9/3tqmKiTfNwZ2i8ezGb5CaKia6
nYHUP7sLqrKBl75bRVwYm1avs1PXKQruamuM2ZOhBSlu9vxjFN8cZChRgiCCb9so2jBJLW+gvg1l
e800pgskdDdJNkcyTPQoOqi8Po5tjbBCgStimpzGDl6iRrAGDHayzus7QMyDurCn3ijbVfhVWL7a
rKetkVRsfyMrTDpAlEiFQP9+LYuArdVok6/BkOoM0ME8Czjmm8qDx1b/9FX+k7yLzycboSE3mI7P
7pg2HljYoCbitH5XlTmV52Y5rM31YCPmwc98+Sr/r+EII/r/uXr0gnY/j4LkYnEwqnGD2fJ3Nif9
prVRhdu5mo3ASJEdh1oGFHW4IK7w/y79FLH0OWyCBnym8GogdxwGEH/7+bfAU4IK4GRo3UOU98kp
1yRy7rcem8B9nwxPRVQ9ZMwDZ1SycUir5A/k5GIS5S00rR6PWWXeWrThSYdr/s7LGi0EGE05IU7V
c1TLgrlbyb0xxk8eVbFIvuC7/tbovnUYljSB7jjyPMXIRDaNeZkNrG0OEBG8l77hGQ4GH7ykLF+D
lQaJ/UARQ6QcxpNWuhmPjj9fxYwgm+NpLVETecYA8YZ6yM+RLtDl7jTCKshYFz6aE1owmhMqqs6h
NgHS8i0zzILYfkHxqKiq7ByU6jdfNv40gFZP9ljgrWmm3TahRGaOXXAdhbIOJJUrWGOblC3E1mna
8qZLSI0D26iNyKs07PO4vDkpFWeErBDtLw4Q7dWWKkzAVQg+WxPKtnjcmL7KPkD9N5eoSO0NlsjF
ttVU/ZAhnGEZpfZeMc3uvanxTzm+RE94Z1KTdlT3a8rEwVMd3vOd/eJ5ojzwCBTHiDz6e1lEKCak
2o8+sqsN8rQDiFGRXzWdfU8bDLsqT8SPuEreyCRtcOC2vw+xeEIQ1fsjBfk01gWz0NxbHhG+FHFa
h42ObZvduj/JzPvkApijPL3rjyRLnikNwnHpa4hWZEu2ZdxmJxPF+a0nbXVExVQdFKWDLShNa6u0
rt0RPm7LakwPer3kOwIyUgWZ1k707hWgP3aFYngu4JNYaZl8j7TKhQlOMcF8ySq9XMgryU63XPXc
jvr3rjU+irGrUSeHMEm1nzoMXi2pnwboAI3FFs3l7EmkmYTcms1MUrtulvmlltV4cZbs3QzUd7Sa
+hgMjfaG9fVOBBYpVRh726jPd1Ocxm8gBX8KjKYe7cbUXi3d0bDP0Med30uQjU6Z7PNm8r835K+b
wAdb30bzhcRnvM1t5JQGKshHFPm3PkruP9pgtDZe5hk3dgDWqamS9tDCPXtJ7A7WO5XwPw3ywU6Q
/m4wJCaeNqynoMyrxXvEPgbWIJ6sOiK1oYniV179QVYgoUaaVKFq3OAFtHG0jxMPwnCt8NhSmbqR
Yvg9m91JzaJ7GdvOf+oRtkgK8MwYTTcHlMCZjtb6d86bPa8174xaWh5+tT+H1yvXzrW9HtbLv179
1fd/3mIddlW0zvOIlWmnmMwn7I/F1PjztBwxPl7b69m63gyJzkVr+39Ov8a/Ll/71sO/+tb7rH2z
0RVbS6+mkL1djvZbUVQsqsup7hHCkE79T6812AQEy3iuAdnd4cf2T/vzpZ9HMVMG1BxtH2eiPq+H
allmR7tEfGxt2+38nzbq1USRQ/pQzmb87Bg6j4MvrQ0govh57auky+ye2uNh7VsPOtx0PRmjh88u
6Wb3mGns60Udzo0nGzX/z751oGhVQ31n0Tpebv7Zl2ptaBiDfvrqY8e5QczeupV2buwSv4oPToXU
eKnVzlWvbP0aySBh6Zu6H41vvEuAyC+mrk1nFQm5czEgeipnxfYpnkMk3srvCYiLQ4oB5JHCCKxl
2ImY7G0NMxi2Q5OTS4mKR7cc2gc7zQ8+a+wFJ09CJJXlJ5hjh4wt/6VAsvWAuMtb0eTeFfqhvtPY
djGtxO7j2E0pEb7+mE3dGTEUecG9V2CpA5AbFJXaWYHhYnoi0Y8r1Q/hITvJBx28kNB/LLpG/47e
WrEVo1vsdGXcKTf3bDF7ZBrLbNq0qBse7Kak0qMjyGSYEOUIvbfZMOhvtTcCGO2yhU1BJinHHwoL
qtj6SKvfVtu37JQBNPax865Gu9pKuHPPeYJIQTWVP8nlz5e1q4nN/hrk8rS21gNE4XjfQv3ertev
fV1vvgXO0DysrSEpFRWm6bHr5gCcWie2pczG50JEBTTYZNxp8Tg+r31JSbALOOq6tgJcOS9JLf8g
Q/PPBWpCqpqsJBiU5R7rQZp/J6MjntbbBJVKTjrWheHXBUOP3YOtNflp7at5bh86LboGLTX8udyi
lxjfDSV1TDyzee/58ZKeYNpe+2IneZIFFdS1yykHULd5+Wud19euZFTzRq8M87A207ktn2ey4p93
KLDANgEqrZjXFeQKHPSeVql3TFvmVyRb/gO6/bykVcTnRvTtq//f15HiL4BDWuZ+vd/XhYORvExU
49jZyHGDglP5iGSgfbKmRT+nTqZw7VsPQ6mXj91yiFMNOKc5q0XzCWrOfwe+LjYy5R0rU79/da1n
cx6Vj199fir/6EFD9NMkQeg3bfpYmpSMBWa9n2dffa7WASJogvN6hUaF6fOyIq7zo2YChulMVMfT
ysYMRZfdW0wiaBcRM+zXpiFKiRtCD+/ac9o3EUULyGfJFS4XJ6OQx1QIQNVLcxR9hWMwOBOkmth7
CffNCnLwbaVNhnlp2hTVj2YLcr8be/dtKprxKDQitnU0n9rs2DXVvI1tuPJD53rnqCEocTOyc7pm
CETScvfVGwq2YIF4X1uONLKXpU6wthI/cl8t20ElqZNPa1fZx0QTslIPaxPElL3Bw/F7jc7D1pzq
4NVJBg1JsETbOUHgvxqERke9IKhbmyVSL+ivEeSsF1tMF3cYDJd1MALR8frN5Gc9bMbZ4rmqqru+
3DTrCHe7ICge1guxJSamm3uckTAuDNe+kZVnJ1pUqAL290FSDZBoWPKmdWFb1ybf9CLSnUsZpxug
i2ws11RHL2/3whtysJ9xcihQC3mNx6eqauQ+0DCGzsdF93J0X0gSOBR/jX5Xgsp607KB7FSuf+vj
jNV9LuSbY0wzcT6zHKYxObG45V1UAt0ZHdH8bdAmii1B9I4cNBYcE+LPQW8f1lZdjc2rZ52YHZOd
i5elByro7JlmAH0rQ4q6iMRbO5HJymtKUtBozKNRxN5GUBNYsnzeZgDpsktyu9+TxlpyYz7hvHyZ
e6vY2KaMj4G5RXzUv7uLH8x6MPOjZWs3q2i+9aaGFY9fzzfeNDIc5US+OmfvolnQIlOKx5vYraAa
mmgIoppV/uiK4R5Ftf6Kk+GKuAkbO4heJHmtrCZW17Waz2c2QBcth/VMLDGGW9qPcRHnn13GFCVn
zRqe0zb/Vbm+dWyxsbgKB324mRD3Imv5Qezd/vJtcR0mafzBZmOfBa3DZunWziokIC+oYXcdcAkn
CwPElb/FC/5aFE0Y443xZqftKQHI+8uQCMNp9xwbk2fTLS8o8xb70iBPW2hpsfPHtKLonXwj6KsP
gw+RQXSBQJ8+6+72UDYkAtzkVyN+6LFyD0FrLOj8wt/OOjnCIhUlxtk+SVsdZKyrzCeVjsXr2KcL
uzAX57WZ1+iNApp4gHnv3qN+pg7VjzVcDWu6J4298MvSdg8qOD22NRohjlYcsXvCxCF3myNJv2Zn
L7RydubWM6E/f15Rg6RAsQUEtUs1Cv0UtfIwNbuE5I0b2uYTroPPsWIGsphq93Fklrh9F6C+NKN6
M70OzVpZPDns1t4G5RtPXWvu1zGkT4NLj4d2OLm/eybnN1t4wYuskOfHIuNtcKwZF21MmJexCSE4
cs24mi4tHb3F53ogc7+0BorFzwVOvGsLPeDquQ2yvYgq560ra8x2C3lYx/rA0Z+8qDl+tiq7fupG
dbL1TEfWwjxmda6ucjl0+nhRaWeSrqFV9e2wH3zNRcvIdK+TaXjseWcZktFBM2DttJaR1GGNmWd5
kWbjXvXRYDSaO7Wzk2RAsHZpr0PrgQImNk/DdW183krWrUNRtSSNKkdxHAdJWrIVGKb5TiMgDKEc
tjbL5Q9QBHB59QJ7pmoBnIjm1JlcrXxdnXoxv3421xGjqYZz4mRXmQ8fdpmWJ0nG6zoM9T8HFDC9
Hb5y9eZfA6MeTI8mb+Xr2s7yDCtsJ6MOAZAjLbLcJelIBk1mimCAHcU3K/OnvRggUxq5Ht94kiAJ
uIOaHxYPo7Vvvc7HGui2Nv3avsO4I8uwvP6rX9Ut8kWNq6HLGDeEcpGxFXMkYJxyKNKuAGAMxXLM
K4rIS19iM3siBBQD53C7V+kUb1VUi+vaCoI5WqCVOJIvg2OXagdtdFM20kX/qruF+eji+wFipAP0
whU1sFQ2xy9rQzTUmNCrVw9r0+iAckDGyw9rs5qL9BSNAcjh5ZXIeMqbGpPPP7x2uc68SZo8fl5b
jhxJsY5ooqzNBO/3nWsviejl5cJ1qjNcDDdcm7npOfcGCu7aWt9fF5vH3JXNfX3vcsF5TU6q4ae5
vO8FWDSbRrVbmxXm8vw0C9xu1vfmSmSQUoSgltZ6tyQa7nlFipfCMqU1xyj0jVa3zdmlWEAiea6Z
q+2yPeoulaEY8883byrnMI1j7wcA4kvDGZ50PE+to/4mb/E+kwn9XvXQRSjKixd8vlnqCQ1DPDqr
KwiO/FiVbnTuLCUuUaQlR+qQxbFExPNmyvQ9R57tdzd7z/aMX7vnV78LWbpYLmfT2agwNfZT0Dfk
fpLfJwrxLRl8NgZG7KfXfCpSkDhxfKFEekgn9eqqwgqR4wS+UeXuY6f6UoWyNvh586QOubytB811
8xvZUCSyox8eCo+bIYOB7o819bS4HgBcAT2HQ6ejsdnDYgm66QJYXp2atv6JbaZ2cgw5vzp9zc9u
uhv4wb/ju/br/zF2XsuR48q6fiJG0Jvb8lUqeandDaOnDb33fPr9MWvWYm+dmRP7BkGAIEuiAYHM
3+SzuyVBj3J36R9CO/xVdVnyGMURurWpoxyg6aufSivWmLS2B83V7ffQPpISSz8b8zwcDCWK966S
3gWK94Ppunox6+iXGRV/dWNokt6pnJMGYpQsm4txFkJjYx2nKDBBfvBCI/k2kCRKJ8sFilSRrHR4
sZNq9HZ6SHqpAgjwUhRHIvIxKT9Mz9s8xvwFdWKyBNrnag68k+WR+QT4nu6rEHlM0wGsNICFb5re
v1rfXFjfD0OuvRhqc4GIXm3IQgUHtSAiZiF3SeBlJN6rMjevHeNxHL/pOJ4Yz0Vru6cp65A/HAEo
11vijMpJU8irwWmqDnDndeRBfOPyA6iH+pASAduhr2TvcjtffGTnM59HJDbt4GuVufXrrPPRpkl/
dEjcA+52QiKmFIo5htfRi39MOaaL44B2LlaLv2doMGWre7gBBs3W6sP2meStdrQqK7wEVk5UPird
XZCrxieQn38NVlz+NlHBJBf0K+q6CvJ3SLC+KBGHGNpuoyJSd8a5b3hRCy16qkCpSE2Kymq1A8R5
gmNLDyn8UgfpMnp3PmSVF2RUNGB/8QlsxD7Gi+Gx10z1dSK1uvd0ct1StRBSfMhitOCXnT3owtfB
gIw92v1VmgzYB0cnsqtd4ybaq9cbLShPAERLTZo0w0LwrU2TixywfH3OBl9m5i7RqdD8Re2z7F4n
H0irGZXPUsOTKtinro+FzrJzZGVDvrq9SM3Tte41UlIQAg6S9NKm4xFy7r3chkXDAVIwKTnwamAv
uhwQuMq0T6pEBY1AD2bV8VOnk31YdipLMQ4E/hRIA2fpQah7uPgFKlDrKQM3vSC+mtz+5iwaim3k
Ta9TTLhjsjT9tfGxRsvr8JJmIV+6oo1/262NrjRzpxcntF/S4WeJJ+4bMc3tZFgj1iS58VaO5Y8w
QWhC9hGiVbeIU3onEKPmm63hZ6j03rCXvrmhB5cKm5qt7B1UMj3Yr1tH33zie18Chqmn7OKFzCCg
okUvUiCOUuyrxC/2yX/b9CnKNkHlId5t69HLFIygvHwP7W/zmIaR8eoWnfGazAqDPpiWs1RjxevO
2gw8RLpog2288gGbnCy69c8b0sgjKq0nezm8CuoDcHcfQXS4bZXSOS9SJHHDaNcM49kJYuelRRv9
YYwVaOY6ALTCDGBH40hzlM5EBMNntORY0/htvgX12+y5QOMeYPPf56u730Wm+HuY/QCjsE15gUun
Y3HXdLeqtLVmvas1vmdSw8S0OM4VALtbVfc5as6OPsCNR2kajZl0Xher2HpUwau0TbN/0XJeDKnV
rdKfWqsu6MGPStHb02MJOOT+1gQLEkerwdsYTh49OS6veYt2lj3p5obcLpliYwhepPDU8KgWxvwg
tdF3m4eodo+FnkbJdm6WKHBdORvZW0R85VNLJ3TWJPFhbTO85Jenqnz0+rJ51iJYZb8cvEXHRn2R
gucIBY+ebPXa5pvDex2p4xVFH/WlD/z4Wmv2l7VDwjoF5Y2mOa5tLnZl7Xg7adMPCFYgI7S1Rnu6
6lH81I5e9sA3MHsghX7pIUFcpIZRpq1uZNNLwxetNdvzH21ymNUUf9WtH+y0ssoA+eTOsxRuTZTQ
gRAAQ522UlUA6ZKLqYddAkf1tY798tVPSsJrXhwdpS2LcmKVMRDzMC/K7VT56oZn3z9LZ9PAo7VA
pdgwgf+UKnZYKcPsPuii+rWey5eWQOE9eq/1a5EgcmuGir9VoYPi9TDcOZ3ZcwHYGQKf2pFIBSml
2fWrOtXxYxO7Z9kpTfiMaQTvG++sTUP5MJnjnV2HPfdzMN4bcygv3lh3oIKmILuvg3Kfl3tFHcpd
0zj1TrOCGeCR3xxMxXDu+wSKRtz7yWI/tsfH7XNj+AV8+P7ql/291QcotofkpOAl/OV38cEKETxI
LFY6BTMAr9Sq0xjZP2c3B8FWn9U+gDmhhGC61V7ftcxBtg2zj9zDX0jPNjMo4e0YKRBJfb7mku0D
HwO73gSDrirDBcTEu1Y70THgg0CAWwWSDki57/U7dUZrrtUUg+QC7CRXOaaj/ol1F4MN6IVdaagP
WZeeMaNWrlVXQo/tB/ec9RDgDOM9boaY5Z/LOhm0Z9aH7uucWdplIqNNvKMlmGgUmyyfWjhTG3XE
SRd1YtK3E24AXtknm3bmG8li+F7tn7Ww8Z4WEb4JEoM9VSa8x8C4mk2sHhSMUTZF9Gme5zcyQruo
1cpDYbfuXZ/hBkMggM21mAYU4G2jukO07DMIixEXurY/lE6Ij6uu+w99/pPThBfkVowNus/D1jEN
MreFol0z5qqZNarPRsqZhyqb7ywEZ4MQkEimYLmY6HDypuTUaEN9qTu/3mMfOewaxwmuqVvPO7XV
Pwcj/gEgprp9MEPRUOfy2QL+8Vzp5rsSR9UpQ63xikwiuBK+Kfu0cdprWRRESfQB/tbsb4Nq6q8A
CU5djSBjWyfbvC6PXjZ659yYql3KvIGllRluDNy0tnXfnaxqQQQGnbY3Bzs5ABD+C6mm74uZ6Mkk
S77lavVb4HDdFnU2Ing8N3ajANdL2vZOo0QnAbgWWhKs2DuDr71hw7ZR/6oSfYJXZ9Z3A0CDs7IE
PIzmWWbU2jKtZorCY9SRB0lDhFnyBMmIaGjVdz373tvKQ5rC80UcZZvGz6CXf8+uUV3Iv6l8CZMa
zTX1MhWV9mLC8DB57En32vWQgL9xqq2Rh9G1y6vgEozMMDKN93cK8eVJuxK5vWF5esuMkJXTo0nh
RO8Y9TLBTIih2lVdH0N7+ss1Vfc6ukm7JRTYhoRCb2AHvNXILdnOOehDHCECyDRajmlZUS+Rks8Q
AfLtEEc/m6zEJTsyT3zL+wTECvJW9YEL+rtOsYgZCcOTfcCUo62sJwIj+iYGXbbz4+bVcxs4Zm6D
+5tqFOewZhyMFXM7D32zLTtiAnX+hKapeu2jSLu2S+GYGFY6kDDTfBPqgb83O5B6oaazQlGcjrHX
avZBkrhbQFmHqAh+KmQeUGKIUBQilPGjt4byU4usOR/tU5djY+e4cJr0gByIOkJP9Zge3wcNQJ75
mRVJuyXvWZXmA7bm2QY3gPc0VkN+3rEWCPVuglz8OHoE2Gu9m8gKBy8Iq/D5bCsQSr7agcM34+sI
8nKDbRazChaFXaLC4TFbgtdzGhxsb1GfrfqfgetnCJQZwBtdPQXEYOYAD/1jOGPVqEOY33QaVKb2
1wBpMAL2u2884Hy17RB1djZm3qpbhKaLvVp0IJQ7BQMWTVWQj0QvJgh8Egul+zpV08sY2s2VUGO2
nbsJUbSsfYS9/EKkudlY6MmfvUkHBar71tmx3Yvi995FSXz3Yi04nSruvjeudy0jhlmzURjG0qo6
zSgsYaH6bQCIeqy67hveBwacYDvYK2Uy3Q94FV0dgsfFQiAOUv01ddw78A8Ts+zR5woO30ZW7UQ3
AuBLcbzXjc7fNAUkiiyuCFS0gUnWrbROlVsVGyux2yPQ9QJQnGcBuuFjcIDMfHFyklJ6geYW0rGv
pdW5RHkKbZfE8bGcWvPY15X3JfXe4DJ1auv/mO16B+edb6m3QGSUH5HRb3MrCy76GOCPWKnNjpW6
d+oBnh0tcKDgTkhJKT6Ltw7CvWMVBD1Uc8ec8d4breEpHdAocqghJpPsWzN4yzPFvluLaiicW9Vm
5n+2ayhi2Hw9WD5zR2+wwDG6GUDPyvMOfuB729BDfU1j6NuyZN7oasCr6JvG3VzHpE2ZffxMc32f
B8l0UWfkmxCKetbi4Je1OERB1bmiWywPI6szPsRLsYjnmPmoXVWzbp+Hvp0e2ngZual5ZdA+1xFT
3apOj2XgqOE2dbiNYMLOSsv6o+tTZh5W9ClJdXQOzeLJMkb7MOYR6++l8N372evgobVavG+659Rp
kkvI8uCS+k60MwoIALCxozvLNp/1wIC94Y08Udg9DiCuiO/F+0Gpn2cMKgnssTjrFoEzLTsJBsxe
MtJQhYElmtbidQUC87+F0pEv6tE2LTzsMowQSS2/BKkxZl5LmAW/BgfZ8yURoMz6XvexdcVwC44E
ZqAeHOugB401BcPEitPnWEIjVwSlzzyoxV1jTk9qOI9QO3x7N6JKs52WKjIF07Y3uVlm6gI0c8IU
XkmH9OSsgS7yzOIORMZpmGCkAFd66MzuWWnxf8rNONnpmGjOW8HMhQuB3wJ/tneGKYdTMLsPY6pp
TAW77NEjNXeJm+rTDNzoHa8N0IbF93CI0nc1xyXGa3+6hc/DLVECZwkV1LPOSiflgXI8V7uXYuIT
BsDKU3a+9EYDHHu1UkoFsKcPUmCqc/Mip8G18i2qg/ycxSVD9tg5Owy7gYeQUgAEV8zbAsW0yCls
3gt7azLk3Q8alN4aoAD+a8Mhafg9JEf8+5gA6ymZw08hUnCIjx4mrOV2jjNCcF/wRgC0d4nG3UX/
N1W2aV//Zl3T3rVDdqzHms8kqMDEwdJaTSAJtfA46/rshF+LvDQ+IyGPIuf4oieBdUoH5WUmCLDQ
W9VjZS7GA/E3tTNOsTeGZOt3Xjx75zCyHmJSadtUR1apVXOE/wwQ4/ada+rTVUvjt1FllRpWATKK
IZThxaSp8tG1SRp+DyjQp5sCRJDV3cEm4Q2Wq7RvwhHp9LsbHO0V2K6LNLYysRAwGae1BVefp32z
K1Lbe4IF4Dyq09sMgu/JAIxg50FzqOLkc8nEAPnKCGhlSTJVqnOqZ8z5ygyApqIck84NmT8ZKfAX
a5cHnbGtyqI/wY4o3jqzbk4jbJGtVPXEacAb1xZ+oUpzz3SZ/6ft7J1eBj8nW5mORZzOdwh/PPUz
YG/TtZPHACmXx6DRajLDSGE6vZPurdqujiU0cCOAnaEkSMxl/HkLU8MdkAp2QpKMRbBx5jHbs4p+
NIhzMIrvsuyxCwGLfc/tN0zL2nO2YGbKBVcXgrA4m85jtOBGa2NSzwAjwgVJKsWkR58UxfD38X+b
pF26Z8trV1/KgOvqtdDpNlmRUgrQs9FBTmt1Fez8w4Qj5MkK3+IGpID/OjZBegig89qtAbdoGF8R
KkfdEM+7m66GYIQEN5SZLBjc2EHJexHckB2dn0KSHP+a3Ca4gMuy5j2TVf4S2ZQ32qrgkp1kM5mJ
IMHC4t8b6gK0r9vqKAiVynFaIIXMZbNL0QO3Dhq8HvxNomhLHIHWACzWnqzKV0fJd4ka4JD70+wH
UMzLhWuWM8rWik+0tUSd9wJVlMZxzqbsJD0jp+XKIIsY/H18u5xEemmhOm1sJ0t38lcmaE2TgEX4
bHH1OwaNehSFEcfbQnIfzmA4f3TL/RvNyDnlqFFLDliKRK6/bMYskUlpYXwn1SyrjmGp6PjPLH9T
Du4zwDvjJD8pfwbOy2FUDYiT9NXeK8ufclw6BnDMl9t4u8PSKHip3CfrYi2k0bVtLPXuiNQKnkyA
Pm7YX3kaoN2SoR6ndNyrev1d8MBSDMCouxp+HfFUJEeyarAxI6qclDHebfaS9L7hvEI1+NbDXNx7
TcgdtZEQPbRJ8yr33k7cx4G4z2GuDYZ1a4jQ22PqTnqruKQOy782RLNtvWlgh3Ug1E2wk9sld0O2
Sjw+k41sylNghbpPXrnbeEWfX/B19ECfyeZSQETg2VCOFV7vjC1DMgNEAOaM1TBGoH9sytEOjhQg
kV0jv9w257QHDWVHJ/m9sWmIUTe7uE0+z6N+kSt3u0pQSzeFlU47udZyVZK2YP3faoivLBgAuSdy
hGxJ2+1xkLoURopjSNOFQDQRfRy6F7nxt0dTLs36NMiemsjnpgLDvpNLIX+k3tdcnzYo9C0RdGa5
VvVXu9iGIHd5u75m7vQzwCvjkDEb4Kl71aq8hWkbHvIZonOrTy/6MnTIZzuLbec4BzNIYOz4Nip0
TpRwG/SErCQv/p8f/uNvkE1sryC766F+63m7e6jJ4FDaG/pOhgD5vnfIjZ9sAFnjSwqX93Zxb3CK
P96aP0AVH6+gQRqviGBNzs3BCHNt3sdu+E3pMnW/XmEGwYvuuFC618FF7Z8yTCwP8rf0fvWY2rN6
QKOxn7dNFl7bQVeAeSzj0PJay5Gy9a9tXlfOCAeEyU6ehD5OD0xhWLosD4I+Iu1kwrFeH5+lg13N
dDD17YAE20me4LGzhtOUWyxLqn3uDBgfuQu48l9/1y7Ssx+CFfZyA7jCAkhZn705vnf1BcBoFHa9
yNswvC3DsjxJUl3bCqI/y4hk6bOz951qALOSPjmBwhgp/aVY39Y/HtHbpuyfK284eY25lSfhdgi2
AkflU9uQIJCxkAV7c0Sh+7y+4euzLG1SDZanUO37QwNI7xg60UH2mfKwS4/1+I+PoNTlrsnW7Rip
3zY/7Jfqh7bbY1tWtv330IOtHAn+1DwHcOU2KfCYIgXk1tsgnJcPh+5BNA10FqqTfsCHgjw98wK5
44OtYwzqPOZz++wwN2B9eNWJWMxqgcd28pwDShnq7s5asKrzWD7ng9sdTHNmKtHo6k4NCmI3PQIz
GxK8B+EdTPliF2nOQ70LovLRwbx4vfHyq1K9vU5rXRrXx+TDIcWQtqce+0F5GKWol+FatvQE+pIZ
w3mSqy8nKcAzTmBWeOx6H1r9Vt4SWO20yuYfrYNrfMktRJRk3TLhGryHVPfVFi5FyAXrYiU9EweH
GhIv+IYx0d+jHrg7MiZ7ucZSyG2Pl+kJQrmskaf0r3zSL15sZAd1Hu8Ss0SgzOtOMshojNotnN0S
9dxdWAS3L4DR/oSUn53lhHLnZYuRvl3YMHY0/JwH7wmzOPeGWfYT+9XH8+yQyxOxDgaqpjpnjlv/
Pr0dtV0/Qbxfr2KZOYykyfKZydzM2vkWdCEhlcAL+AIu2WAm7iE/Kl3IrUE5MdBFGTVrf9Mxk8kW
eN3qOLnOeQKYQz73CD0SjeLI3mY4ht1mV7dVVKQFBTk3XbsNwnCpH2ojMQ5yfvm7fDsaz63+OBt5
e1BN41nu6nprZSvvuh+xMUWbsShQ+odC/vcCbR04FPn2S/02sWN5WuJIw/IBjP9ey+wcdn6bD/cI
spsnoGnVRVg7Q9RVF56F32WYZbf7K3diHWPWG8MH+lcKPdOcvHpnQZBGFsMxcDgpeAlcRvAdCoH7
kksmd0Ye60Al9mgBD/YLfEP+O5hLh3VEX+/k7YFexvv1Iqx7ZUu6/P9PxVxthL10vw718sdI9TYX
X+uydWucI2w/mNAizCATXaWzTyoei9JFfvY25ZJNHDZ51W6b5LX/htXfPpTyd/4xy7gdW+buFljA
lYQg9hh86GX+SnKE0LW8JnOBHMw2mMxvaK0QTw775FQ0Yajupftt01++oBFgkC5Ib/M4eVJlRrcW
a9s0Z6QcNJQiNWBiyyRM/p21uKEkpf7HXPb215fzCBPnfizQdevZboCnH2yyVPMWvd6CJNRfrvwh
Zn3RXV09y7RMJnWyJcXt1Mu0UKokgtC8DiCArJ2ly1qVrbVYb+Patv7Gh2Oj/L1DqIMxjDFTBs4O
IEB+krq8eVzxhGX8sv/2x8+lVmwiZVD/mEbKLbw9efP3AKL9WR7XCCVdQNPLPQi7DskNeVL+eVOO
vg1VgHKak1umu49UkACmyLqE+8AJEYKH7F13rGtA2SHF2k+qg/9j0Or8fPvrlyf5RvZY35nbfOb2
MEurp+cd+ZP/vneydeslmx/rctDtrH/0+vgDH49SNBIbrf2mzUjNyriyzh7k2H9qW7vI3ts8WzbX
Qu7HWpUtOe5fz/rHckZ6S8cPP/VPbR/O+uGXgmXAx2iu7kIYfcsrjoczuYpqvq1V5YWXglAK5Exo
RCzelzDbWqxtc4YnKPQ7+lStweatkwy3cvK16x97ZNM3AxBCpOBvT7S8LPKerC/L+lL9a9t6mLx3
0u+f2v6vp/LnfCH3FzFov3Hn4tDGtHaZC8uHay1uK9m1/kes4p+6f2i7rSeW095+Qc7zoc/tF4bE
u2rK8FvtvHArQ4OsQWVr/UbLGLJWZWudkK2dP7R9qEo/v0cwoP+h1UgiJIUNkY+Xk9w701t5hG+b
0ir1mVA2y+qsyg66V7yuwztgKmjja12ZFxq51GXkZy4UEFGyMsu9hY78wGrnrQwPRP+RZG1QBv6b
rnYbNGyVGIKMLkU5Q8JE/G33T8Pt+ig4suhf+6yPwdr24XGRquwdgyYlZOHC9BrU2dx1jp7OW1n/
JgAMCBcl41vQDtHh9sbLRVmL27C61uVy/WtVdqyvrlQDAil/D99S/3AGaZuzBOyElvAarYP9bWJ9
2y/3Zz2ywauExVt2tgiMGEuE5I+V49pNjpVCJgZrVbY+9JNBdG374x+XPR8OGbxK2c/GPajApxoq
Ba4B0oNIuaGB5Fg+XCWOeO2rDF1+lmTZSa5MmfR5dppVZ9NkjnWSl329o7d3/49g5h9ThbWrbMnt
jYqeiN6t0y3IlTuInhhxhEyKjlb2MHsl6RjUXLTpQV7RW5xSnoBx1uPmi7zIf0e1ajXYY51N6qQh
OZjn2TlBIhiWOKQ1KeqGbOVmrftWoKB/FlqbctEddmYLAzIG5DXyYelacDR1/0442xYJgEhFu0au
qtyXOoPKpFfFWxnDMxE+ub7c4LlFdKe9xTM/XH65qH/cotvS9XbVZc0im7fXPCI5OXvmtJerLD+7
FvIHrFW5sB/abqs62fORzLn2lN3rv6SHob61sdbbYGOIVVyQ+5+6Ih6PBkKAex3GLFWoZwiQFmd8
Jtlr6eTODAeZnmWv5wHz1JME76Y6eI207Kgt51CTOrsvg7rdSK+5y8aTMpfmTu0zQHrDUGyaiFdd
Ci9zza3tAfDUwBRd08Q9qFFo5XskgzBcZmW/JyoJanhyzo0eNI9wssg1IxoL8TxzcC+K1Wvqj28L
ov0lQAb2Bf5NvUM1bkSVg6q0ZQgeZQnpiXpEBSK2q/Ql9hyUBc3uforRQnCALRx0cvtHz/Lnp7Rq
fsB3PPWmVn4acxNXrdT/lpdMyWt84C9+oIIUz5q33put7x7RejK7fkDCQWtRxxmGTdDU9ed6BtPL
krx819XU3qKoA7wqQrZLLRZbAJNQ8pxbFfpNqrqrkAhGGaoEx40RY/UwLnsIJWEmMOAoECbasSns
8mGekupBtqTIisJB9yzPERYmCG8VcbArK+SH/Gn4apI8O7bqIuWXqZWBHQlKHLslALxxfVZucRGj
eq1C+DR8jERVFAx3bVaACfLagfVwU7gXkBqk1zyC7S2qX1M/RU/DUkB0iZ58NfmGrKZylqYyw6Qb
3UVUuQqEzwyLbI0TPDWoYT+pZEKfUkXTttM4Bqwg2BHbHtCq1OZa5liK4iG7mYahe9CSznucl6LO
gO3ZPFuwq+mx7gj1LN1qpYMr2kB2xpwwmxtHHV0Y/9eURPPDrQaaA+Vfh2duPb6KLO8RlZloW4Xt
Bt1TY+9olrmbpiZH4w0wfWFo5sV2gDoDa9V2uq0n7QYreGQwcAAvvbC8VlDtrs1SrFWez2NSEEMd
kDay4aaV+iWfzdTYaqahXaQopuA/jUVfKdvJg+XuhSnBZkQN3nofwKhrj/3XZMi/GKTSwYVD9+fd
MuEzg0wErVBUqMT08y/SnZ/DPNG/Tk0CWgFBnLdgzIBdo4P1OGvkkq0pse4qN+8veh+3pzSNiwdu
gQblv1VfmlHh4cpS8141+rca1aB7N0oeB7tqoL4q9UvckzhyEHvcS1V2kAp9R34939fjpse4YzMt
3WMtxZQvBsu1HEcGmyZHgXbLmLH742Ar/+aks3knp6obU3twvPAEOQynzgxZtAMfnGq3/gVtkPwO
wzm5nbc25vax6dp9riJrs/WxWO6D7BWjwpmgfdGwVrbNO4gWzQvc8/6B0PFZahjtti+Y1kGGykbE
mpYe0uYY5ceDEvdNddHjwjUQoDa0HyIWy6YCg+6Kflp/rQfCymWK2onscFCyOCODmYBm41LoptIe
EdvUtlKVy5Ol6vKpcsCELdfHHkeALtUy0YuP9vj79u+kSe4f7aKGc7ZcP1SnQeRlk4c/Pc/MOJgo
p8imFFUww3Bf6/K0jS0Skn80ym7Z00Hu2A2PAGdA4AXDBlwXlgplxaCk11/qOghPvT0EaLyH1bey
PMj+eAjrQ6qj2lTNikPAWnFxCyceeG6CKLh2SzEk6J64hn/8Y0ffp9jJfAp8O95DYYjvyjHDw3Ap
ZEvaTFbZWDbYKKrFWtTgN/gvHeWQW+/16G7EHPD/ckjqDuArVO348TRtVyBy+zw+lCrRwO2Hv056
y49MRak317RdeBSkHU2rhQGLIuV9tBQ5AhP3Up18H8XCyB8gr6sxwfVld6miXL5ZO8kWDnp3fPg6
8sgcHLtEVcKy8vDEmBTl4nyygOKjLCV7PxwqVfnhFtXRk4MQ+O1Q+bU/jsh0c9+VADQ+7lj+qqmM
ITs+z4X9JcWeFOTS7KZ37VSld+4YATjRUN7sMvKMKtmKfVKE2qtahsPV1eu/8lBTXwe7UF/1sH7o
GGAfyE3DdEF0kK9fb6D/5dStfmcDLfnkZpyKZE55n6Jm8CmqlM/wkYNH2WmWwb1fxPaT7AMpvE8h
1L3kS8+x/pQMmvmm+VHxriVn6cI3J3tVmwb65UNYp9O1D7T0flwKxP30YWMmNZt2M28Ys0HjLVXp
A9GURI7v/lKTAfdSl9glzKX0U+bV6GhrRruVqtE3w8nANXVXmhaK+Bvb6voXbKyQLrJGfR9BqPzU
9NgiqPD1jgu/8hNQsHJnZ755GrHMfCrt8Q0ITffVKr/PbuN+thS3vWRlhHSSrXdfmxkghepY+RMi
Omjphv3vwLHbr0C29N0c4yJuN/6bBvgMDdt2AO/JVhy2+xlrWPjC/2mCFvn3zg9tuuWAis3mazl4
9R6/thKFOad4yxTLvjRpN6G53RdvOozpF6zfN7JTAcb2BgLjM0xe9V6abL8hv+AO5VGqI2oSZ82b
kq1U69g1n2aydFKTM3aDeq+i9abDiL4LphlcQmGFxl2NVgy06NpHhc3O7wm6x90OLB6ynkjL7it/
cC6yp299b29qg8Vzh9vJ7DPyIBgTferVqt/C8YkuUnUi1QamEPV3UrUxIsIHUvevUp2V6bvLN/9B
alOfPTFe509GDL7HH4NTGA3Kc5q16n3kQyMOfeyqhrx6AuizR3aify699j2JW/UOsMLwrOstr0qM
qnyVuFfpIO3oIh5Kpc4epEkKE5WjyIbAUHc6hqsF7rGZHTxL9xg62lNuPjdNcXA7t8KwsN4jY17e
2ZNT3EUdZLlFLLi8U1SKpqtcZGbVaRd7PaLjdtQ8hpqDFfhkvaEQln5Vrcrbo5tZnqQKRwdIvV58
Ks0RSUqjB0uwdNP6yd+g6QeqJh9xV1ZbgOJV+hUUdXaEju8cdHIfX23LuMtdxXo1w8y5LxMLgMXS
rZ3UXxNoyTOfNu2eaZ2GGxFb7lLMWupvieA14Hf/07Z2kS1LaX9Vva4d/+l4vQUA09nxYz3OzcOo
VMClCxfpO1BdJl+iX7nqv5vjYH9qnBF9oFwvrllo2CgbVymIuGH+3Ffus3QdjfRaR4b3pW5ydefW
sXWflh4GLHWNWgq6sO/QkX4oiF/t42LrAhu6qiUvlTvG3zsNgJhluM2jZ3bBRbGd5BilofqKqkq9
kdM78xe19JofHXkjYERmjA7jZJyI2Zao7pbWs2ejOc7r7iBsqeWbJKsLlHHRqLqWjKlXuwx3va/H
lxpx8r933PrI7nJthUcC+BkZ/506B2q8k/0huMernC12XBrtCjph5ZjnW1V2656WjAde7ejWM9D0
Z8tMrKNqD3C311NYjnlnAy+/OKGl7FOt0LGlGpyTBd73jNdNc9UM0znYSTY9Tfi47PpWbd55G1Wg
P67zjbnzM9o8yu/Ge3OHhCnpWFiH51e7LcwfcBIRizQZ53n6eGmzxIGkEsz7uqrqh1hv65NpVMMl
clsLd1+/xJagc9DHAqzKwAczUy+RxfJ7/2scjO9JZCq/FJCWtx/Kcg2puML6OaXD91BRnC+a3WSo
HWvza2ijDc4UJXiEQu0es0VUXFX89K5PY+tIOCB9dKECgXFuLOJnDGS2P4dfGYC/QT5UfuoBPsig
k5hhMwlPAtf8laGMrHf9W4A1R9O+9B2YZXSKmzevZU3Y9ZX2CG6jA56DwxK8K2dHcM33T7pu4EE1
OoukgZriFqd12Z1sOU5NChAJhPsuQdYF/5oXzRm8tzz1vmhTrNybvedxDZDvrcO0vki1M1Cey524
O+txjzCVxrzs3JVA3YrG9d4DCOmbagjV+74q/feonr/qVqA/SG1eEOCObj1KV09z7iLN8p+kFvbB
sU3L9MUsdP/dn8klFlbzWhqO8+4fRz9zvsZ8Ko/tqLZHpx2Cb4V+rIfa/laCyMIyp6pPQzAUX7C5
2/ZW5L6wjrxi8lA81L6CeH4AeaPrQ21za1t2RAUZZ5x1FybLeETsaOIlQnjNiIxfYndoIaYWOkH3
vnZojNrYVXZnHQYsBR+6peDBmHYN3sg7qcoOErbFQzPjtoVl9R1gJ3456CrQDRiObojdFQ/GUthI
8d65inGfO9X8QhTgS1dG07cpWoAeLXwOdKCQ3Ev1L/E8TN/GOrK249IeLe3/u7+L5NLa33d9zgM8
bdsELoJv/zn/2v5v5//f/eV39WqAue2ZezO34u3Agv25HKb6WXdM/Wgvbchl1M+yI2fxe2uTLghF
Ns/l0vbhWL6cyFkp3jHW+SZKYS1sS69q1ANPRvZ3m4p9tJebh7Wb7Bxjz9vUNXyDoHxUstaCMAnn
a9TqIdg7vOu7Hh2bXTZqxaMUo8n9KvpP+kZrqr0eJuo1qCDiMUhJBYV29douhVRtQ4F0f6tn1a5n
uYbW43/2SvtalSOkDW27uzwC0LY23c601lMGvXn8H8bOYzlWaNuyX0QEZuO6QHoj6cirQ8gc4b3n
62uAbl2devEa1SEygTRCJOy91pxjWjclh+u9J/4DIpn9muBn4qQq84Pt4yVVR/PPZPT2uwaAjmqh
PdzolkXgaAJvpUjliO4rbmKMx4emlLaaas/PEBmGXce7rsDTJ2xZh/Uzwgw5X1+1+oUkbPvqdwqN
ruW9Ca+4UTlqj+hGdFIHNG2rNu14VOsQZvcSuLMm6vyE6+hhgTmXyde6YV30sLo3FiIrnOi9eRCp
KIHrtP5dZibSHYDozlP3NjFiyTzDdNFgxwAhN4XDEARfTDzWO6nK+h2TP7D42ncl2jcQI8NzFJME
n3RtfxM1vbKX4zY7+GMqrmGgkokhlfNTGqbfiA6zb14cEgd/lISAjkX07x15Mjtt7IJrVTTNXbEs
NJnhYViAS1x20NTFitQg2dDb8qqk+OJBJsubwS6667r/uhsBTxtCIycC0IDTJEsmO5J5smT75C4A
1kGuWpPeAh0iIEInGE3r5HFLDlp91YMu2VVYay5JhqlCG8V8Ni2UxbjjjZOZDdGhAGV8skWkHyh7
FEd7modjVo3jQZKj8pRpBcE+fh+dk8YH8TSY1jkpJ7Jea4okUZf427htZRIY5Hpr2cWI0RXoMgCo
/pb+RLlJY7O786E9wQ1GO8gVBzVQ1ff3c0fUD+HO40Okg0fuhNN3IUWpoJAfG3rQbjjK2tNoWbC8
4Z4+kz3TO1U0jRefHCoQ1HnqVVMYQcKCH8e9CcOHn84fSWNtfPLIXuheN3BtosVrP0f3aEm/I0Oe
P6RE+6Dwi71cDyiUB5a6zVpuzv4gdv3yDlZMfgc6sJKIh5EJlTEB6URi8lGgS1Q78W6jNWAKmA0n
2KjjbU2Q+kLjn4Gu1RdbnzpQyPwCmBmV+6xRAMkA7xuvMbQWBuXjPhdS9OBLtnk1Fdy0axB8KHos
d7o/7Pt0mF6EwdxJUYIHq+CXokx5ATZAHl8iBICboBz6/foqNU4OtTYox9xUBo9aYnHEERQzVV2U
wbpNIIffOj+rxAQQcd1lffTPSmPZsq78n1t+dx+zlU/IB/y+z7quqix8aDTw3IzEwKtetkQ5tlL3
1BFgeRx9OQNfwSHJ4G1TtxxweixPIdrZm6ktyLlcnqpiwrQk9OKwPvXTWnFwJ8YOIQ+Y5AyTScGy
UPOQvKdSTOVptJOKBAserYvffdZH6zqSxtm7UZEoDTlqrP+P180Ao0oM6v/Pe69P//lokxyBAyMh
5591vy9ZP3+MyvmYpS/NFIYPXHN9p4hN/aD6eCv6XLuXbdPfaUMouXPOv9m0i/jWqIr9+mx9kdDs
+7bL7IuuS3vQRfPV7hoshW3ePvejWTnaYAbvbSA9YCiyv4SibHOLywEccDdQcjViB6C8XRZ/U8y4
gQ4Sf1RRHXPbadqXJe7eTfSuvFDnPslA3C8YBapLrlThFpzp7CRCri6/G9atDLD+s58gkqdoTVfu
npDIkNy8vMP6knXH36e9MZqOOdT0LP/7If/jraUxwS+k+k8pGlWAmcuH/L7B+jQd5D3Nr/joWYNk
nrsxIICI6FASX6Q+xEKimrcCkuNtaixXX6VAYSBC62cdTl8ilVJrb1IquJgywSWxDOr/5+myjqTu
4RIti3UdEkxlQy4aXZBl6++Gdb91XVXL2VYMpAKsT1tDyzcRWBiviyfK+1X9EWFcsAu5flWCCftb
X05PZsmkvZ4a/z6f895DKtbfqV0MDdMcsxtLA6oSA3G7THo/7AtUtRAcIzT7xFYd9NSGCbJcxQdT
jq55KlfbjLnurQxrl4oB1etUryUK60X2yLcLXWre1nNiQEDRZyHeyBR98ZvU+Cx1/yhTyAwg4eBr
SuqEofRjUbYG+D6KDDQ0uu9xss9+nhefWhO/S4IqNVdLBPSohnS9Jw1LgFrQQXpmczY8+vXQwDRn
ArFuHc2wPIUZVsB1a06E59nv58ZZt8ZpmJF5CVNu3Tq1RnqtJfGWLO9ExyO/Sevqft0WC4uaE6Al
xuTRTdnK0jUmSYjHgT5HN+ujdSFnweusytXhd9X6iDTU0IvJ8fl51e9W2czMXUwjylnXmU0IbtJq
8J0CB3V/9/v9HHnILo0ojKM/q+w7x6RS4US6HxO7pEXk0zxRUuVkW51ykvFR4VmPlF06g4pZN6yL
0YIa5ErLPrUkTdX29zWKL32WcwnZ7r9v888uuhnjIVvf/PfdemI63N6cSu/nfdfNfhrzEf/sORuS
5BKHJTzNsDGCLW8vDTUWQRys/7xw3fDzkesXDDPZ39pCPP2s09Zv8Pvhk51wCvpmJx+asPX+17/p
d+//vK/ylQVwG36+w3IU1kf/fNnly/18p3XLz4d2ZXYTA3bFKr7TW0s+Fctu6w6+qCnzrA/XLeti
Wg//+lBYHeiG4cOmI3SRumHLaIM4tbG5NElUuTUBFkGE1Sxo8ne9aCYYemgae/lghP68M+3uL7Lc
yUsBK8rRZ68mREcKgzwKGz6YPXSHMG2/6sy3t4yZThYI06hSI08xpgVla38aEhHZcedINRdyQLMC
HL5lU2NsSLey6uSJeeYeE96jaHrb6fnZwfWYHmq/QlzcPSrByJth84OInVx7uTmbMf7LCtUTBZ1N
SnWrEOp7WAxnia7nVBCJOIFgKJeGXyHRdEjw++7xETNNtZNTJCl3dZtIt3LMlLckz+i28k+CsQjx
csuqYeyxSaXJ5WedQoiLMxdDdvh9VUAlz8tqkEvkpkq36wY8aO/tjOOqanusnPN9U903qRhuBwZC
rVnDQs+Zkg8zkhHgZTFfJHiUSkJWSMgh9qDqTMgO7eiMWE2Fjd5QT6+9MpIAtiym1L+rB3z8WXEy
g0FH9c+ioFrs4jEbt2oBa2xdl0Ng2M2krFEw/b/rupmBBEhTdVeRoldYun+TLQtwFHZpVretAa4p
beHijIxhbudlEaVaubcmc3LWp1xBtNsYGgWGoeZn1e/6xhDPkd5qx3WVJVUqXLJxJi60KTbrunWh
qb5Kmwhm47rLPxsg5mlT8/PB62pdLejvTkV+WD94XeeHg2PYrea1U03HevmS68YokfOTbgAgXFbp
lNWvpil5QxDGd0W5KTAE37aKEt3RM/8eo8o/DIp2AUSenkfCqm7XhTXD+gdrpW9/16VTnxPiBpk/
kaVYwtLoa2Red8dET/Rbiv36z2u7yNjMhU/6Udg2pGhZTNr8lIyhWS+t3c9zEpKqbV2kwkXny/aw
1NXTMniOG+tmthkd9HNFr6jqxK1tJ9KNHp2C5YkWxf9ZjHr92lG1PE4iXaaF+H1I/0OY8bvfmEA5
SmcuvesbmXJhkF0R3RJ4113LYvJ+zqi5jAK0xq0DFbm5KeosuBMUye7UuLgv/WA8rbutC4ZkqkMs
ULlfn677KlDWPb1COb6+al2HoyLFkpBcmMONri0H9m2aa/YtXO75qGndW+DXUEKW9aqZ9SRJxY4f
Wzj/190gYB7o3IeXdQ9GfrdypGinaOb8K6ao3UuBbdxiFjVvSRCrNkpokWUwzubtukFpgXvKJc2Z
9em6AWCKuFYpA0aSNyTIsWFLK1nT3D7i+pv0+vl335DaKWFmjblL1SreWhOKCXCW4V2JG8IjniXZ
aCZkNNdsK3+r2RrkcPgtd6CeozvRNnhDtYT6wUg91NJSQoWWLJN1wdhlJi2LNE91HhltlAFxeBJh
If5C6vMBD//n0fIUvt5z3pLlR7aGjf5uiVbxCYc+ro+Ia87oXx/bxSXULRLG9dG6GFah5LJgUotw
cl0Jurbb2Sod7zEG+FJMD+GP8GrRecsMu+sXWZ0ps7TMYhfjw++CMTJWh/V5troeepE9i8V41C1O
mnr5CmQT4TwyVv+RXgF2gwZJUQDu7nFdqFU7zgQc1Qt/478P1dT+jBIVBkaTg31cN/f9jEN0fRiD
nQH5n8S0OQDn07SDsvdzxKyJCJIEzkhsGbQQ16P4sxnYy2mpyuxgnxB3gMMM+4LYSJMmYbHr/k6d
+PKhRaRFtRuJ//J05T4g1/FYdP2LyWE9RcSBbVtFvIWTsDfjoqpNeJvCPnHFyTbr3/t7tNdH63+A
Hla4EQHHSiIl7SR3qlcngdi3BLUdDa0oDwaThKSKa0eSu90gjMeUv1rXRxz6mDpk/sOcAkrNmNwC
SD9LuhfXmJgXU1q+KK7N5Z+1PsqANmwqsCDcd3vl2EC2CCqDRpdWQuJL0vH8z4HBosxxM+wGhKKp
uJKU+dT7KbhVof4pslDaaPq5GOrx2ITG8LPQRDQefXU5ctn0lilqdcTyWx3tvAI6vj7MLbtXNuvD
NXp1fbQuEtOvUDvZ0DAW7XyxxLGUWoVBh0HH/3pilbaZH6IMEMDiEV3+zHWx/sG/T7tMgyyjkJvp
Lx6medEoroejWD2n68N2puCVZ+bk/f5n1vP09+n6yFYG4q0w8HLxLuAEstAW2d/vQu9EuOuEfkoW
7f16HqyLaHk60OLYzlFzXleVvk64Q2AxGlljDfo10cCQev6/fVH8SZWmJn1Uy/GALa6xn4dmpw6H
BMgXJnmO6cKHqAQxButifRpHUIiVSPquGVIOJ4IhW2duzJ5UFCkeT6ZVeBoxXW0xTk6QEa0bkk/t
yVbFLEaV/R21ny87HR+UcgHrMh4hN7YgcA4r/UTrfKNmPb7R5JIVVejAKKNROpfh2UALcwn8zqXf
3jjDlF0zhVtEble6Z0NZPclV63LJKGmhU1ksq+4AbmCZ2s7yHe57dT8PJAgZFpm05nNbt/lW0IRB
xd71ZLE0wTZqCaIUuSP1Gf0RZIIeN1wuGvGNUBXDnZRJ2vhSSyxMr25h/4Onmx81kR7ysqR+RyRR
1IjXaqjILJzSLfilaKNj9Cva7hwGtexwc8SZHBaF12DICLsz4Ff0JDEtXUmm9RrEFFXwUrlA2aLt
UC0Z0a2GCpcSBc1pdy7VgXxjq/FKEBWNRa2xH78bkwNj9TZRKbx+7u1zMCWxGxGw5eexDNeUiNJI
oVzdy4BvtRg6PqGZVf8d+ziyZZRU7jjr1s6HdSOV7b5VQw4CHLpIGBxpEeIVbwaBLmZ4sq2ldEkQ
JOOx5svk1r1cWxQFdoxpHPJkp0kTRmAJvX83SDtGFLNL//GNwXO4sSb8+6VkJLCJkOlYM2NPgTfH
Ao+GfJM/PMjtaZ9YdyMIpD0dT/mMmJb0DIsEBjnnH13i0sUz3wUAg63Aksna6gTMKVxPofTd+mTL
1ONlOYPU2GgvaTj/1dno5g03yopJtmT610LtPqsMOpLKT9RVhp6wpmmg3xiaJObIsfAoiJ6LpCEB
18AnhoPbSyknaAJT+JzIqWu0C1IE1rIzqu2zz/3Cg/LqkMtMPmhGC8fis4zKjmBCzL2LKmeC6KVf
ukraZkHj300Q1+fK+ihTUvUCOXifemnbWkwEB6X3lgFgb2jhCa3cVrfDLwkOq1OMZBMr4/xiVxQs
KEAq0l+TiES4Rlp00BQqeXYs30FcsFxtSj0/7B8mxdoShIt8JESKJQmZbiszJCn5TCql287V2HlT
mJZbyXoKpTx39DjzN3WaU5/p861uSMV5DnnDoaUyGCnKTTDGLWjK6dDJ78z8Q9eezH7T1fdNQlRr
TV4X9fyNYZevStuDZwGQZGmEHrf9E4pcDdhRHLqkeGYOo0HFneGvOjaBqU47jZkTm+FeF5Ls9CC7
jFg8ARKrBCJJMF8p46NK9vKY9BULYqisdHtFC3S2Tc+B3b/7QVUDdSq+4vllVhPga2n4iTg38xr1
kQjFxx69JF0XaKnDyQaZuvQ22rGzPGpt49SZlMwQARu++k35BoSJ8RoP+rUYadqn9lmo7JYpw0WT
Gf1zTY83PanDbdmc/bkjQDafdsTzGqTL5uF++iA5m3r1Q5J3b0pHoLzcTrciZuTfzQuut6AQSDQ6
jT7BFToHMtmhGQZsGHBOuHXRAQSL33sOklOXhAJLmnQoRwZZoVAqt91x7GUvNSn4Eylw0sptnen+
HdmG7YbWTuyOlflojJmn5R0XAgkMbZq+kHGfeopNw7up28hpmuwZvSgmx5Y59JhE5CWh3jRqgoSX
nFiU0eOmkdInYP53oNMsp3nuDQh0VZTgux8OVqR+FVLylUXqZ1NphAXWkPll5lBUuHf50E1bK6NZ
EClo2a0UHVE4BS8KVdAxA/Y3TMW9HFfXailU5dPSiP2rNSbRCwNfOEQq2/TCgXtXb0bJWOzO5U0f
xk5UGFRLFqFuFYyHQuGmkKERMoD3wXrhqmkEbqwc6iy6MRFiOGVaXLOk+M4081BVxnsTMfEaxW1o
pZkn5HSPUIV6kN+S1zL4+Oqt4diSZhaAqvYqFOibTosh8gx94hkSafSq1E6OpOej52vSpwXZKPR7
hOiRthGESqmtaeymsX4g5o02dCZ2VAF2+kwlM8wf81HeClK9t1ZooB9GsxLpnGZS8WLLRXzs3SC0
FobYn14LoY2nT9Pcph78mYewnj+L0XhWi+muN1w1M6qtEYyXGTRnYkCea8ifVAzjUoCxtooGzmCh
0lETzSHxfWTaxm6IJM+KyLp/naLyzQ7SB6PszqOBplEensI23TdocJKRcyJumy1INtA0/TkEHIig
DTBanepeUjIDl2pPq/l9QpXX033VFANF3AlmHHxooAFkVwT629SOb2RTZ46ZSo+NBcimjdTXJks+
B3B6WjW+4i/7i2wXXay2m/vo0InsYcJG7qZy8afsgJdHcJj6BEU1x+NeECK2K2gDoPnTqB01844G
JDC15hB03R2ZRmQIWtTHh9b824gGNAV3WDK2iXrPBchfAMqOJAYiL+UcbFN6Vtv8LgHN4yjzoG+E
be9Gwz68Zg2APmhDh2LUW3j7CWL5CXlESI4maewnQjGKK75hJHwm2HSVX2TpU9mhKtzqn3LWnhN5
eOn4Ukz9niNEGJA+0ye7lk5c+e4Rl5VO15kc+uCqkExf6OqujYf9WPjbZt8M+bbhsHCRYOZP73B0
6O1FjP8HUMBmeY2oUu1b8tTkhmCx0T4nBazPTkvop+TbIeLXO1j+3zQlQjlBn5aP9bPRtWfVbm87
K3XJc7gr2+BNz5g3YiEjumFIX0089fBJi96lNUPKgyD6c+bcoCMANj5n2FArAyOacWNpMgLjbieY
ZxxsZstFdiV6tGYcEMnUqvi5dM9GS1F5Tq3RgcNzk8Zj41QmREBZIDjSsuChMNK/ZTvWTtamg1fZ
HYmRmA7rUD70sv3H1BhETiHk7DzoT1rDKLvs/Leu5Xc3d+rWAOZtNv1Fo3oHOSXxQNwZUko3tPJB
iaKdArn7DIMQoVNACU2jdlj3GgfZ5DASeTJzQVcyr1NNG8O/ZTl9PGRedt9kMKL6RJK3qgazoamj
PwTAtz5se25wjCTv7C957LqzAoiM2Zi+t/z2QRIT2E27exMtpPFJitC9dG91Y2+DHqRoE5FRbCe2
l1IiqGlwpAjjvVyW+PEwCKtE7FYBFYFOljMq1sk+m3vrQMjksxkB7+EO3vXll9IyNp4Gfp4FfJ04
OgupIGFugKEYc7pU0R+Fy4+HOwlVE/k9c1Sdg6j4JmQ0dITS0VbSHv3GIqgk/1Ag11lzjUtCIRHM
jyzyOfNLF1Qng8Fi0ObX3qZpSL4IqKsLBqInxtpPFk0LVw+WrAh1/Jx0ZgCJ1Y9Xy+ZWY0xeYnVL
wiB3c4MAqbiBo1o9J2rFr2NwjXqWb/Q+GxmMp4kjLMZgRopuI4i+e+rZ7UkvFkKWPsJ7G4dHvRg2
iqqPDKwIzYhM2A5GdysNY3mIpORWCxiQk0mbq3q+06hMVdU8MKAN+x0mba0xMo+C0KMRBh/wrWCn
Jmj2QqXiF8BJI31T9HuPiuTgG9pIMnBLt/KalWDMQNwLJ0Vtu5/1oPYaiJj2ELvxrF/qzkab2v3V
pSNRy+eIYNacIjTAR7R3SbnByngb90Js5bx6BbJw7PIZ4nOxIJrfKkFw9WgrmPWL8LEUJiMhNFAW
RQKnkgPGnUUEZhIJem7tEC3pREOagxsbmHuMCVeI/h53ICD7YSKz3VC3QpseVNk4VzG/wJAjnAhC
JehK/tVNv/fSFuJwtgkVYxcZ49s8HlHOPKYoUh1yQapNpnCciBK/4sRANjIzXzfwKrXTUoLXnyXI
fIu2zYUe8qI2J0nZGgQeObYu3YtCbHsAt8tFqnDgoGKFmhBQ7xa6HOkfCRc2STuBDnztQ+1DNaRp
66s9sGQspBANmZ6mKXg7RoS6zdlfSHgHGJgQmxjiX2GM30YhjKRE+9aMNneMkXK/DjWJ6yYlRB28
oCrfRZasQpUzvYSUU0eyOUtMXX2n4PKXDOXy1Cd0rVUa9xNRRYmq/AHYl3lIZTBQaoonJ4W+vGAT
USP2VJXGvpXshA6XVhnHvan0FuOAuHRBzTXQU9qXWKnAUbcnKeJsK2rhNGn5GKc5diTjCBjTmwvG
z0Nrk+pLkcIx0nA3kDgOtXO+GkjYS/E1KfZnmc2xh5Ct5DTt7sx8eDWb4ROS6H6eJtdQlbdijHRo
yQOIXswX/ljr8EmG3KUPIpfivk/Mu66xsGXE2aW3OhoolUwj236N9ZZE+0x78Ns/nZBBdcMQJUGM
xB3Z9L0xzC+pLs5CMfjpBi15TvQxatm8KZl19EU+eGEk3xI48qj2pGLaXb4NwulP6Os9WkDzjoYK
AS6xD7N5frHsP5YhIRJRFxZf1o5u28YMsBlggq8LvFgtvAmKLTHnTl939BvCnVTmlzx9BJtn0+z0
95yTbl2G2maMFWZivcKuapRvJNXQXOvYBAA7KfqhXSAb3O7QnOTmZqjkFylNabV06s4fYe6NPmF4
KRi0yuzcoG8/wwrpva4dGF80ecoAYzAdnVEls6/hRk4OjKR1qMMpKVWR7SpFb/Ax5CGktuT6aHPz
SlNcy4q/JjN8CelTTlOXuVIPGzC21elgTs+FiNKNr+5SQUM6x4eKBzXYGOTAFKJ7SfJgqVAz8/dj
/mu2UbvcEOiV1AqVVvLqpF2MiXQyksdx5O6tk+q9LQeGHL3R0iZsaA+HhETbpg1D+av0ychIwvLa
BuFWI0hka0/jqUzUj1TCsBvGkN8X3lDVfqJIeqQhXmwlNCpOxS9+Y0smc0Obn9IwNNd82tpQgKeJ
cjt6rsrzkwA6W4EtsMKJkNLVihu8f6lPLSSKvgo/PcumBNQ8LkkW8nVaT1GzDwFsOIiWTKcu1K9B
AzuVPiqGme+CQnkzFWlvziP1Exs1j1Z+FQWoU3jdX/Bm3hlRD9tKDa8zyGHIvknikgYLhWC+qUMi
XG9H7qb8FDEc5u9IYpB+99/kW159m4jliGuUQtB51ptPtjKephoYCZw5suS1+qavxXvOPwskyl2U
2OpOWiKXw3I6p7oM9T3Ku20UMU+TGfuX5fDEbxQZCKL65XJobOpg2vE6uuBdAPg2PBAr9JgoquSR
gLV7wkjqO0Plox76ssfnytKeqW0/mFnHaBNhqj6jOCO6GuvEKU1spqlconyNAS+/TUS21HqrGnnN
q2yob5WClipDM0HB9k/BwXPyQbuT0oSSodBeevqWSjD0Huk/C0/FDs6hLh6C2dgrKQN0ERDKx9WJ
EQCkPeawlgq7teo0hMaQhClY3dphcFf+5cLr0/kZcFaOYX+XCmZqRo2fJh6IRRHyS1gT1DCpBXlQ
wwMA0nSLhus2NvszbQWMflJ6FWnQekwCz8NCbp20e+U9yK13s2ueGpkTM9GfyL64V43cEwE5hUQA
QwEnSHY6NjW/FmxdKMT3jSa/dK3+IZk9dWWUbo1Gdl0sU4yJuf+bc6ThmOgPVXdNKjjgXACQwS3w
ZuXVXyavlhScZ0iFILXPiWrMFO6az7Iat5UpPaVEEjtmqA3uUDDwlnXUDD5nC6OYLi9srOJCdnSR
Hgu//cgFFoqwm4FSIn+qu3szFSctMxpXlTrGVDnyexlA9RhLkieWfN7OVjZYwYmij4vPMAv3gCuO
dRRu5UT/Cq2aOlVNF5AkVaIUo506ldfEIFC0rtJD2ROZ2snlBlX4e6I0yEVVErr1aBMnNJ7jFv2b
nwMO1jd8hVMX3phRjkh4OOeSAt/JUEIH06M/aH/8FguF73/PufSgEiU0GkX4ICVvMBNzfVZdKZBR
Yw3qdYI95mmt8ml27UG1o/tioLOOA/Cr9ZeDHaZvk9I/Jzm+atIWoF8V/M3RcJ2S4VLEyPP84J0h
xDvBqqFjFv1WL6e3rlx8eTI3cimzUQTOBexxFbUdY/OlUjnu6OKFnjZRmpUjlQB4lWpC+GbrJFIk
TX7OUuKUCv1PZg2CDrr0OgfDWa5ASNv5ReUSLkxr1xaF5WYDkLu83URD9BKltXC/K7381LX0wy9L
tJZqcZdBa2zNjIuLUZO2pLfg8U5zPmx88uNROeHVVsoTPqN7VeoRp+P8xWWxnwawhCHZoHEsU9Tr
8p6zEc35LDRPpqcKgyvAC5IPruy28xiTlBgl2zkwTzgo3w1RvaXzfNPD+aKtZlz4hTwbCbQ2qfPs
vECDaQU7tY5dc+gQHEukRcXzFfPSEWrtvKt0baODN+D+o5BHmbqWyq+rn+V+T6YDFH1k4KPVAVnn
jyo1+89oUrwxqac4GiM6zuL8oqVPnUg8AlRv67B9CXta4MspOE9ETCEskbeBwYmCf+I6p/6OiviL
b7ZXKrc3PqB8Zgn40NJK2ZBCdEpFdt+G6ms2GoKJXsiwFj+VZUN5Ei03xjy6X6UCgUxRhuJxuWc2
dk+o9kvZxp/Mfh9wgbYHsPlkKs++h+/lRS/Pdem/MjxAjxEyRPEp1J8lGjm1QthKN+nJxsrUPSoj
ynrxpDFkqALyIaVzYZbSlbnm85hR2507c0tedu4VujEwpx/tbTaDoplFmuzz+pIXEg0C3mBjJdIn
815nwgshIt/aj7OEbzIDWUlIVjBawbGPBiaNkBPo7UtuGevEFk/6bmoy5SildLAqnAh0IkwmalYo
Y89QdtNkVwfscZFTT2QwjYqW/ZGmBmi8mTS79enPOjD0Mb/LJvU9EwsHIP5S5V7VEjZuZgVZBkv6
0/hiiQgYNwEWhjlObmVPh8LEko7J6c2gjqwI9Kem1kl7/p7trDBQ7YRPpQ+IPVObpzmtm13PCL0e
uIf1NQXIqL0nX/i9a9PF2cXdZ5aGg1B6e2f63yaZne6UKu/oyLjXNMjdYlkE5Bynr1IHULXQGNob
g/LXzy1+NIywM9//0GLRuZSILA9sgLA1IM5yzt9kcFmyqmM0LEO2UDqFJho+3/wMbfWzb5BvT1yE
/c4/QGIGkE7FqrXVZzsB+q1vy0m6VMvHRUsHRjOQTw2Q723rCX4e2MOcZIk5d/spPs+y8Scrb8pY
9E6cDvd5QPc5taxDXQpKmuZNouImN62vetSB+AfV7aSnd/HSOrCljLLhWJ+EHAxuU2v8ImxS4HGV
HcnHyL0qqEZ6+K3H4HrgZ60d8l4QqKMze9trQSiATaDskA2IBIpZwkRNNBNCY1BvYr28qeP+ZcyW
oMUx7ne+ln0P0dxcWkgbAeVtWWemrAU2N9hJoz+gaRs7lF+iybzYwbfaaPRka/LQLCacZWTlXB7j
+2x48rUIupDFHC0MtMDBYu2MLSyHsRhdy46ZO5v64NBT3cWRrDwnNldr2LHMbimxjBn5UEp0Eh3V
F6MXV+bYD4acPTeZlW6kWkQILYIXGCNY2C11h5tJdhF6cBlcRIcmsUNUDilSde5S9tz0KmZ1lf+x
unRbZ4lgSD1JdgSZ8ir1pNEL28qW8T7j5M8GSpV+T3MFhAoWdzruQzsyh5PIXbLy1HITw1BwNPUP
SgoQUNZAvvRFiayKgpVefiVxBfslH/bpRJ1ZSXX7oIpDm7WdMwU0ppqZ4pNpJu8dRT7uNoXk5Ige
mrQID0HcLwNo9VXH4uJQrQzAnYz1rZxlNFZU/aNYWk/+W0WFxVUSibFre26oWSKTrY8B1sCOwcid
b3BW5gXFzk7Gd9Jfe/x1LhqVcmPnOpT0ibaHsSTWdBUVv2juBvplnDCQEZJdHUKpYHjnjHXS3VVk
pnsN8UYLkP9EXf4S6JWbdtRtRogaykBZk7FUeYj7CuIHd4SwEr5bdZF8aQd5mzGmdCYT53Q0k1gu
5Bu7FNpOyF21hRB5mKvYdIwk34QqgS1zwM0hCERzGqi3JxYC9zgZn4wckancPtI14/+fz0h/qMj6
URMf04KyOvNWOLWxQfRKv4XFAEWiyqNza9I/rWqK9qU2Sphi4UGmdraZW42b8dC8gOjZ5Poy/iyw
xs39QU+4kqZR8ZQbs7Y31QI1syimo2iWnlCNnIb4DTR8ZlIzrk3JE8e7sREhp4U0CAzYDYVAfmhM
swz9Kfs/jJ3XktxIlqZfpa2uFz3QYmyqL0LLjEhN8gaWZCahHVo+/X7wZDFZ7N6xvYHBBTwUwuF+
zi/SKls6mvCXSK4IsJywXot4iWWbQABq/kte0oGXSEb+wkZaWUvTNGc/hfJkmfFzY/Pd+lpj7+Io
AcDE3x6az1Nl84lLi5eET0QkJrCZ1kjJ2G73bHkWwOIkOyH1ORyD/FYlhMIdJRY+v8o6TGrkvuuK
7R6vrRXjBqORjqwzqyyHXM/adot8GQfdzmTjjr1whsVqa4otyWIDjZiN153zEPMWuLIvqm02d5nu
r7t4fDZ6WJed0z3WPlxPYEDVVmBEwxTdXIZoopPy3cQliLBO8LUw7HbluO0hIIdK4NDTEUYJRsLm
dvGKfjNf0RhfO7VVMJ92YcB0LrYbAmJCWYCn1YnQ6ZiNtDhsCu5ky0dujT8SrP/ibI4N080g9D1C
JfnEssLinjML7XUIrBdV/94N0yvSM5hbIBRuldeptlWUcXzi0P4L4ltcber2Rk1hUJAyRL2mhmRC
3EPpu5ueHLONi08cdus6VD57lemuW63CcC1K8jOZP2edTi7ueCY5HdJeS1VjpcM+B3IvK1b2tVuE
fcwlmhjJisf2Pjb88WD7KrkNtj6mAJLjBPmwUdCCB4d83yipuqncKxoXLAzV8akbtN1Uq0SFh+qx
6ciI2H2z1ANRL4fe01gophPvPjiHdfM5tUmRGd/1Lrq67PbZBPNU7LoBqBHbgXYgAR16Cmv2XQVv
/BLgR6LkmFlj7rTqa+W1yrvPRoCvV+qfkxZspdm+9i4B/SImBA+68qEhKIDfm4fur7AJfhiPnc/2
MEa9YQ1B50WZ2WuhMx4HB+uCLI5vFbNAPd8aueWmIl/kQFFWWseez5k18etCvKlG/7XpVFYsdr/T
mHu2s+h2n6dfwW7gXon6Kfledsa6U93xiWLuqjAm/GKl2xAJXMCGq0SJd5mKoXPlG9ey9uJDXnNv
G+Uq4EtejIUHPJAkuFZ61jps+v6mcNcG6NmVO5i4bbQv45hfeMLGrIKNhVlAn6tyAQ6k2IzxTNht
2Hdg2gZAfipeY0hWbBXie131/GVYEnoNcyvijMBJGuTtRdgwc5VvxNr7L0qwI/uqIu1k3nQ1abZp
EN8cZ9ZmMdkaVTXAuo5fRVOnbeBN9SWaDxbRtwwk7UFW2WmJlRGRhyKx+bT1bEHjD7sM+COYXJ25
FGN1V/FQ8a+6cVWUzMN+oT3EbRRzH6jPNfISK03XnWVg7Fzbtlbm5D0HUWjCciOmnddZv658NjJZ
Dw8iXlRDXu7LoX7onGLa6rERrbsqvRmAjJE7JjtnVGm55c+DsbHbJugID+RqycSxhGOOhaWPTAXR
4bVR1e1NV7h3qeALFVO6yAqtumm8psDDe+Py0HcLNFka0huojl0qfyTIT5ixCYevfauhIu6Qlo9b
7cmwQRYW9ZeiRMkFRhdLoWztVc4lIyO2KiazXrJoXftQBztSrGjmzEYb/VtcjSvf7hrsCw9J1Q4b
hL9BLvo33hScA5u9CtuyTaIX4bJXEuIxWn/Q8B9gkTO8MeUiHuW4V82obss2IQxjB0/pSP7T5LkU
oCBdKeP3Af/g2De0m8gyulUjsmCjpDgjlJr73bHAaGbN09B0/sJEBnnpjOrSqUfmZ2N6NQd3VxnY
ZMffHZsbdMrSb+UAt1Z1GtZ+CiZGYgyOvVE8VglgioabS68f4HEcvQqET+CHaz+qUPFo9YXjmd9m
xgkLcdRJak83lr7unHSQ1yn5l3UX2HsPyM8BouKjNtuMB4VCtj3nC3DM1zqFbAmPKCf4uhl8F1Gb
OH3wbPLUuoNHEVogBzsfL51B9sAy/c/hFQQKs8rS76d1qwPd76rz2CbpFljGfuz8C3YhUF+IRSTa
AFTHYcxgHJ8zYb1V03A2zfbCKhXZ4vCY+PTg7lQABNWbxGy5u+fVGXmUix2HJsvZOiNyYuxKq9lr
Az7o2XCvjJN2bsEC6eCAN3m0yyqWuI1nvOmJ0S6EXT8reTMR50p4GPC96TAzS0BPlRseG3JpxNxe
dLNpThpmsXHojhulabxVPeVLzwy5W6LbFGWGZcBcn1dbZJX2YCZ5lCeqDr+/+JLa2In5g4HjtPIW
WO1LYiZfmyqcuPv1bV/yu5gR5oX4rW/sqf4SGAQh43im08dk0Aw8nvTcDZYmEmVEGMjYWnzNXdVt
AD4xwx7iJn7k979zvlZF5a0C4gWEaQn61566UHq2VVbwNtTDXa07b0XaPLtjfU8Wwl/qsYJOvoNx
loeiVOmzHTC1Gb1DHlXBNdg2gWRjeeAu2mwq2fKrZJ0d3zgilPZV83t3WQpwYnM2SzTQ89mppSts
d/bdYCP+cBiNcevwDxJBvs2YuH1b+WS00XfEzQSR53LY5iqwNujvYfUmnPoZnymi0SK/lOZG83ly
MqejruztMrND/Vh81RMXbPqwbt0ISJ1qFvgywDstZvsZZQRg52uvjv5GQtNdh5N3HoCkrYSGNALQ
66hUwfR64WGwJm0RR+G5yBVcK43sZMNWS0SZbZvRUtfA5ixWF/2yFfZW64cAtbGixIKlvNMZGIU1
/v6JeajYlAYwOnF3DCFee2XDDL8di/gtzMtZdKrZG0Lhc+PKadpEcVjesgmbPdDG/kmbQu9IZGM5
1HiPu1akrQdHPIRFdTVajCCQqeZtRKs+A+vqEi2H722d7YStUEm6fBmNKsZVRnJCU+8W+Deif0NB
xmogiTFg7gRyals2SrHui0szqdpRZN2mF0qwKhMWZUW9y4XGupWYcCQifr1BrN1wOkcZE5AflmKt
Fs0hcDFuD1RsF0AcaZ5Sr71Uga7cfUqHal11NUuAJrgqGov+XuSvAQm9MsaM0guUaKWM+ovdlBdT
bXaZl47rRmO9mzaJTTzIgCyUosji99cmML4W5jEwmDXxCXRIh333wDjkpgXNvfPe8Eh5Ifhllu4T
GZTtgA0cnJajwaY0DFhGDIF+gbByCXv1EvUtaA9tXwRpttEID9iZfR10b4bysBwtSowUR7CuRaU/
10P0AMKS5Sg6VFbTQdQQ9o2YjHvfiO9M5pSN67TbpJq2XqEdfJ7kkEWXbU6CDGvKdRwTjcSxM46q
hV4OxgoYJSU3YLFTgIupM6LmcLmjPNyOnbZxmoZVCcFGD8+CRaGkJ3OoXv24e01qchXxtNDKu7Rs
W/40UP78/JMe2q/RYL21XY5ev74y1LTYIn5PvmxEWKFk126HXwnJkrAvREXwTLkY+fQQWs5T7Aw7
VTf2ZchSVWn0E/I70D1MMDotD0SrdtvF6btmKutSLXhgIA3ReebGKnnCqv3XSiAbmHw1DRMftmRP
UPfWdojEpU3+PPneqhoncxs22qOHD2tZep/DdkbER+FJ6QFSALTDBSIbTlaG72muE+DO3EcVFbfW
zy8IHnUgr7r7siMW0wSQYXPHPkMcw9DOL+4yiAwLbxpPovVW0WThokQXMiYnA50U0qzuxnKrO8PK
XqoarzJFddDaB5Cmdg+eSXjZ8KAVWO5932gs2KwVUy4ZaDQSgOGajwkGndBNkBezjOpFqO1KAaVa
4ho6RPrF1hw8Q9ENjIm5t4W/mx955AWeJ5FYCzMUcNOh+vildVsa9Y1VDe6SXCPbbkzrFkppXNPW
rtcCTE/vgnwcmqPekg0OSKdUyjeUHLB6JLa66CsUJMGl6g4/bU++PE019qXOnhA8c2OkFTzXpm2r
tU+ZSggMVaSZkb5VIHbXns2ihIViD1tlTgOiJxUhO6EGI8EBVr9+/aV0tU1bmafWcdBDKXCGTJiz
EbRwcgKabXPuC7M5a3nUnglATKT1emUHfKRf1Eox7LPaLO5iU0nu2FbP57Iir+E/olPEY9P20YL0
w0BbVpZab38001EZujW2huVFVgEHIA9hmZ8/Bon7IGYed4e1NdXFHXGY8g642H2hIt4hqwzsXW9K
T929d5h7pRiYbni34epjIALpsPR7XdnLfoCth9uhxL5+HlUe4JbsQgiVpK15Z7KututmCcLOQsbl
r7o0cpcaoj4X2QPtrhG0S0xA20r6izl0Pw7s7W5dU/SH3+pN1gZI6fQktP7qr5U2KhbmiTypfvNR
nWKtdhOAMJKDyvo0H7GeCq0re5FNoZf+NcbT86H0AU7lRd8cZNH28mT2gJvW0RC3D14VpEe9JJYo
gr7lydG4t3ggLFPoN81SOMO5V5l85aVj5dXLALDeXhbj1Iu3EBvM1fvAgd+f8CokaDa/bJWiOpdo
713lS7le8UzWxTzLV+ojLBsn3w0ISNC9b8tsx3ZaWcpiBPP03Hv6Y1YqvA9VvRilVt/LcTSuJJRR
lSc5kCUA9ZXC8zeytYmt5QimF1ZNmt/Kg5WW1Sap+GshlRWGy9bO0bros3opm0E057e8YLSr8GBm
Fp/7ZNEUgroiqfUxTlKPA/sBsSVIoW+axoguhNjDTd4P6ZUU/IwcKIpbJOqcVR5E3V2CpOaqRlXh
fqxKe+nDvnlg7VUtg95Onxqib/zvrP45nNCzc1LL+SQGSyxSpc2/mFXxhqksdMlKPLtdnH0bCgFt
MDZexQSQPXXz783AiiIjp0KGI192asHEMalXf2BFs6hORKuA5Gao0Jh2DPwAa2KWOx29p3wbkgt5
IxFxNJqpfE0r59YB4f816uPPrgirF5U9Aau32vusk7tdJHE6bqIiwBrF08pbzOTR1UwdpqDZcFnW
BUkBpXJSWPx0ZXkrG7RAc5gk/GIti7KhiggOxUGqsNxhqPd+RTCsbSBmK1ls5gFyR3fX3eCiqPfz
NfB6zoFPk0ez+jIPl1PlqBvF0FAhnvvI8T1ygtuhtLr3tyobRO23W1GT05Jd5PiDooLz70Ly/XkJ
ng1G+m7qEuwiSYFecAvKdm1pxViCFuGZv5mybpQhvkfEIFpWmtV8yVLlRreKPiBHfDu5fvi9zKwX
AN7ec2/rLhbIDbTZ3kmJqnjlURG5cXT03t2wee34/2c6eXGj+9T73ScrR8oltNawB/iBpmS6FU5h
fx5sPV8GQT/deVqUbzw7Q24nq7sD6H53i2uzf8HWtF4ZZaI+gSiMEUwKr6Wa3IlJ12+MIkNowbB7
UhPkAtskLG+4cUgUBXlyk7B12hpoLZyTxEy3bYlKSipIcGVJP54Ty2i2hgBVIEyS/62pZWetHfUt
yjbBWfN0e8sfxTklCUSAnAmXf9lBADrZFlD7d4YVh7esRljSaY79LUgP6ErYrw378EXdBOOd7BpZ
k0JU5q+uQ1f/1tWA5nyn4vG97RqL2bdN7kFPxSe8z7a9j7YpasuEM2QdAc9tVxZ9uO6xC10VlUrW
z+9vM73GWTn2p7UeTf2tPGAv6ywN5CQ2sqjN/bQOJm5gFNa2YGrDuDsmlo2qT7DXo3J4vy6MCSq7
ul8dSIK/Trj5IVRFpB+s/7UpPGRv4CmxG3R3OS4qYCx7yMDwEm4NVIVXgHaGtazrc9e/ZXUPRh/F
TXJC9JN1Tm+s+hF5JlnqQz+7QaJsJ0tyIPhp3i7GPQ84M2PIg2VaPsbN/Ic+6sBzVqRybX3f/uxH
/mOlI213kVWF5wok3apdXmGhPqRps1L1HnQFAZRmo8Qmvx12kOEaNiJ8TGVKiGXp9cXhsQAQYK4k
Npks38t1WSHARxz3vacsIpxPqGk+fAwhG3IraC42KXU0p11kYPr6ovmjupOBe6GkvAluzP9HZWDZ
6k7RCPHLC2VHeZAN8FBJB88XT1MBfDzx7H0wb0DLsDJuOuI/lyArgbWgGviFqGFNksfKr3qBUIU1
wcfJWxKOhiPehJ57t1EA8cYriafL+szx7pH7UO+9eblbltBilLClv8iPeYEqlDXiNu2PolzL+jZk
R9S3xTNZHAdxogF71ZjUZWZhOauFvXKsHe6mhTxtRpxLxdAhZW4pR1lVxQmtsvx+Kms/2jsP4lqa
Kd9/q5fF3+os3dX2WZmse5cYKr5X4zHUxx8HVa1vo5bPOpngxbPQsT5pMeQDtUiKLyTtXi2zsF8U
Rzw1mtbsTdswt64Wh2svM1D9QAP+ycw10mcwPITuMp8GGrpMVRo943iJqTETJqgMZV0b49FFZcsf
Y2MFKpz5Tww3Y1lmb2OBqGdb658Cq1ZBkOYuO/ZeOfTPO13rkBVVSd0v1N4Idn4m2Fo3ULtcPXsp
PO0z/uTKHYLZ+VHoyAxGzgQgYWg3ZVakz51KEm1UUm2jQOH6YvtLBsjW7XNXBcVBK6t0o0IQ2+dt
kD2547gnGCletN7IYT35/jELu/jON4Pv8uUm3eUXLIf84uRZd+MHZBmG+YL5fYCgJKcVgw0UdmBu
kZP8GiNJepYHQwztuTRb4LWWi8SBwi69BCB5NvTIHBayD1zO+RSYNhw48/ij+HMI2T0riucsS/Pd
x9CpASzYVLpm3ZZQA4Zh2qPb4t3IkkggoDkdsveyGFegWICn7nu3vnFICDb7mggI6DA1WualUj2P
HXnVWJjlZ2cibx0Naf2Sp9kzMI/+GxbN55b16Fvd2VCyRICDfT4tcheawEJhIz+Ho70Afks2gJBx
A3Om22fwxBt4yrO4XO6UKMzpWrGIsJbeyuJHQ5IqGT7I4Cw7wt2X6EnpsBE3EKQ+uXZYepu6AOLb
D3a9D432IEvyILtYcz9ZLGd2kdkHxMsa5zYaVGUvXHhdGSx1dukdIgo65KtVNDfLPpXiq8s0JSZa
WRZ9eKx+Y0uvHN4v0bV0WemBdXnvzO90o+EsYVWWcwthiEF+vsb79b2fVdxZvEYNpOA4FE2/WTbg
sO+CJBN3/rzliNQKrM7POrdum1VCCAzoDpJwMFf0a6W67qnU4+oEl+WZPbH1oEKrQm/Mvha1g6Rs
DJ7c4UY8yUYLVfsVOJBipxbgBJvOKLbCAe+aNkbwGPm5sy46xBH0eIBHBb0T85wOqtuQ2Q9TCsrG
ywPlbUN+zX8THUtSo2qsh4yx1gBkk9NgGeGqiFMIRCAF7olmrgfGuhqWYd1PlU/g1NHZYUKyY2+O
qLthNvFCtjoGmc6xcfwT6XkERqMovSlqu7pxQKyRQq+ir6WTHSoRW0+VUThwKgLkQKYsei4UAghz
B+fvV5JLrQmqu+FX8CLvV9rMWMtirPUruSUi7k6ZPvQpDCUEPKPb2PfRjdKanBRJ6mz70daPMc8I
4DBZS0Y7zk/Mb812zFTnxuT7WTtJYtzmKfZ3kao4D8MsWYQe76IsTXdbt/40LrLZg6F1Ru1MqjMl
cInq1lwlQPCfi/nw3q+pzBxvC+XHFbKlGUccknvTx4IQcjs57jWIxPbONtrwvrDRrIgQelvLojzQ
wXTs9o6V/cwCQnjoo4Oso4NmEg4kAtLvfa81cabtgqMt0urch322TrK0edKj+Jv8qTXje2T14WvM
vUowfcToYr7GRaroaM7XpA4xhSo266fJmNMHvf9mivdrhJdqC93NflxT2uBSklQcoVR5R60ZvSMp
T/JbvU5CooxFsEl4NlS4YdMkZNPvpyyCjZXSRpt0KLMWkwITHh+uuouaT4/KMz7qY4AIw8JSXY5i
rvg4NGmEATCo14cJIu26HXBcr6PBOOVCT9aRFSvPkOQvPXfhqxV1V7PujWd4C4K0eP1vXf2svcil
qxkO18KLfnT9bVRzUvFYz8uEMOKLXgnjUfWr4iHofilE3YvW2fp7i+b90vL7NYVX9Nu68gGhTGWH
s3itDjxjYfyTEFXNtTxNNAQBovlQeDEKk+5FRbfrWCXzfk2eCjRoFTxV/14ryyjDV4fJIGTtjcpB
WMERyoi5TUkVH8jKKwdZD/Gd4Kms1LLBRRd57k3SzxML2au1tdbayQ61rJWn8lC6Frkyp40XBcoZ
P/rLllELvrReFR5H5vlrwF9jlw4E5rSsFFdfaOIqz1iFPjUkUw8f9YMfaDvXIHEvL/17X9CmP/o2
aPcu0DhokR12g7M8WAh9ch9l5topM7RLmhbutzz96FOPpDt+7yObbdVCrKXDWCYCZhg8KIi/H4Vo
VOLT86mugPiSZ/JQBzy7gCeFi4+6TnfH8vxRTuwp2cQZOmbyYiiOKDX9Ng7hSpI0dW0zXbnkyH4Z
g4WTsxTjoIKvKeBqIdfXedEVIQNxDdRQXMt0dOCI+8bKG/Xs14Zd0yHg91FbGIazItNqrOSF8oC0
srjWu2ruKSvqHnyYzZJjC08jw2nmeSLdeMYMoVzIIlSmfFsbKC3Jom5CGVXgap5kMbKjFQ9I/aHw
dP2aZOaDrO4jtFsbEw+5eBTjc62R6mUL4exlq2KpF5w0p1uMss37WkzvQ3up2R77uC3QU+IiMh7j
Gl0h9qPz29JS1ARzSzFuenyVnnUfZ5J/f7fm/G5ZhoUbMknD88e7lUMmvNusRqC5hKW/lUroGY+L
TZMH4KJnsfR3dfRZT/2jWNYhTDQPCI1slQ3TkDKzy3Kqis+ploqdLI1ZeWSqhOKTamsvZq0LLTCK
rmi7DauaePZ6qJ0RKFOYLX2ECm5ylkJYJ/kW6YcK+SzZ+/1CxwjBTpfu7OsRXS2ljq7gzQK2Fv1t
gv/FCQH5Y6sM7rOq8/KjN8A68rxr2SWP9VwtPHg2VUI6vWkT93lojHhJID46ydbGjvHEGJOnQAM9
3ZhY7Ay94j5XkMY2ooqHjbxK13vCkW0c33hK6j1N8Um+pKt06gmlVzKA80v5cUwitxLKVhbHZPw8
4TuLhlVdPNSBv5Yv6TXkxrQJ5+u2S/UnE9ZYErnnJjXIeKgq5GKMrM44ZTvnvrTIvcSa7YMLNe/H
MTWRG/rZPChgGD4umaZpZBJFYt/i0WpYsE7C7j4I2+4eoyVChyngUD+giOQNBjL9+PLRQ2v9xz42
0rPsj+tJvTU6iJayWM0DzlnceSx5TV9l1hJNEW/rGda2acfqMgj49iwAgNpXCv9WFZHM1rCD1/C2
Dbv8FQ+nDJxgMHsNmLBtp8aF6N/Hj5Zdf/UMRbwmvg78xS4/GbpVrhuUCU9EI+1zMWklHkie8yVW
ypXsWrrk+fRede+mFG+4UY14klhVfzcVXreQr2dDUkw7u3zxC6CKSjmwGFMS61hDqlznke0+Axw4
y65NrH/uXBUOom5rvCkiOvIz5H5fLh32UX99hoQ91PtnyDPWVPIzVLCGHiNRfgW+2238MjE3qZpM
O8AB2UpH2ONRFrsqESs9VPVHs6l/tE5eYPxSVBO93JE0yjawncmTGEr8pOKTvlJHtboBDN/vSy2p
d8gmoyOqROnKQTfv0zh2z0Cgze9ufaxTZXprSqYJRMhjCOVcPXl+dVMTz8xbBBd6Q7z0WRlu0cvK
kL9L++JEZA7LqPnst2KLyDM2w2azZB9A77LsR9gR2ED7TWbfpJqx9gclOpE2cpcpcde1rC9dHSwQ
RGdxMqx8nTc9lhFByxWGF2H84g3u+wD93nBMXLW02V7PcdSTaYIFnUtlHIDiyavxvbGrQm1dVR2K
BHOD7CJbvU7PjyQQUNGPSVChBLZJq8A6m8Q3z/Z8kMUw7e3jhLmkLMl62UPLyB+R9HFQphYx1Pf5
2j7H4yi0sk2I681SCrDDdH0sEPq/jwIAk7UGzkIKoTtT/Wh7bnJPOj18ry9SZ9lqev0FtQ3Y5t0r
auM8w4C/3AaF6e8CpIO2bpiK+6QnydEoavdq9OoSAej2RUW1aYWMo3aDdCoOaG0abYZSqZ8qVXsM
qqRHUgejrFF4z1aMh0qsOcmpLcoeDxBjRLV/DK7sMSBji+AWWnl/MvTGvrXmg6mDW7Ty2zGO7FlR
rD0DwTzC/wNrWZlJtdcnlhUf/du6jjZqw5ZN1snLuhAU/hi12VYWZYMaVW/I1luHj24OSCqnzrML
5E37Ni39+uJ2yvKjA8oyLM3i8dvHMLXhlNtmgtQnL5INbRsNqyQNfSgXDCTrtEYMmF1H2V4Wu9y3
NyIqQEOoeON4gfXssqU79h4gAFmsxzFco1Sj7mTRSfLHhnTXFTKVfw9DfVM3rfVcjAEENu9OG2Lz
TOoCCf5A/Q4MS93GVcGWRtbJQxSJ+gTnCtoyfdUpNzb+VBX7phOfwQJDPfd8faWpbnzXj8K6mvrX
ltgCxBnsKvbImEF5nRvzKk/uVDNSVyrZobWse2/wi8/GqGtHWUJK0bp64qvsLmsiS1P3LFp/HSdO
cxVURKOsK6frIJI29ecADtX7GGwugGuX02fIL+6y8shMx6T+tXkCitB7vf8o+f57Sc5VAyoXH23d
30o/r5OT3M+e8jpyTv293pOrnifAnz3fX29umwV3/sN13hCAfgz6fdCPyRlmY3K2Ev+uzcZuhxxL
cv6ol2fvdeVAwqwH2UD3j2pRMdMvZLmeum9pADAff4azn1n5WZ7JQ12OaKroaYuB2F8NvqZGwy9l
04l2uRpkh7jHh/J9mI8RuloZ11o8a/fN48uDHItFQbf44x//9a//+Tb8d/CWX/N0DHLxD9iK1xw9
rfrPP2ztj38U79X71z//cEA3erZnurqhqpBILc2m/dvLXSQCemv/R6hN6MdD4X1TY92yvwz+AF9h
3np1q6ps1EcLXPfjCAGNc7lZIy7mDRfdTmCKA7347M9L5nBeRmfzghqa2YNH6O+QyLW20LuOBwzw
WtlFHtysdJeiAu9bLpSo91ioYBKQboI4MW+qyTLeD9mk3ZhMrQdyw3zXqCWZN6Dyi62iBe3io59s
IOeGgWYeIZlcRARFLbErhdufLZENZ3lm/Dybe6CcIljGgTsN2ZqcfV3bN1Gb3xYRUFrfHH8peULd
W6E3bv73b97yfv/mHdOwbdP1LMN1dMN1//7NR9YIji+InNcKG9ezrWf5Td+q6Q3uFvM57O2a/MZc
U66tEWcyYBsD0iHz4Ud1XHnIBpa1f1ZIbq4yU7UQvBnqWy9yKiQUqBt82wJOqnYhrL6/ykVbfSvT
qsV9JnwqgetfIrLhT6r+lCZN+2hAmrpLwHLLWrdt4rPmQzGUxVQjqTIYCuL58zUW3IN1kNYV5P3W
egJrkS4nR6RH2Sry5Jfxh+KX8RVD3fdtBdHS13A99f0GsY66OxN9/t+/aM/4ty/a1lTuc8d0NShf
pvn3L7p1hcuCNRBvRER69GL4/uQ3HGQeX6qFlAXEPtTy5Hf80dznyKLWQhze+4V1C1MYHdFDaE7V
ibAOfNiEGy6zxxbTzLmyc2f8sDz1fXM+dfQfvQrLfutK1l1lUHh7NKuMdec200vTLMaaePiEQcxG
zfR232am+2D52lW2Z+xyiJjrBUxO376pkDde1p07vfh18jAQY35gDvhtwBT4wZ3qGQANl0OKbulk
DdfOccJT2xdnWUIkcLz+qO+u+DyjwNcVwl90BsqPwFyMlW9+dOHSxhTvl+qKWa0m1ie7PAblESId
goR9NNypfvkwDpqGwVtHLMlt5s8SKJ8cZz22lvpZRf1/B1jIfi/aY3Qj4LDeGy4mQVFuZRimcvV/
GnW+vDLQQpC3xn/9bfqr5XT4LS/GKgrC5rfiv7Zv+c1L9lb/z3zVz17/+nuRi34MunppXv5WWIsm
asbb9q0a797qNm3+mn3nnv+/jf94k6M8jMXbn3+8IHtFdBRP1ehb88ePpnm21pgt1F9u/vkVfjTP
H+HPP44M035Lxv9w0dtL3fz5h+Jq/4Txj+6J59iWrVt//KN/e2/w/mlBB7I14s62aVoGDwqBbFn4
5x+G90/NxFOLJwQTlq6pzGQ1DJu5yf6n6bmeAb+F303VLPuPvz7+j4fP+9f9nx9Ghv63f6rFY0gl
y+panmEAPdB1PuyvDyMD7brKnfiL9cMatw58NZKy0FatTew9L/wzkJmD5UzVAY8bYuxMSRMIjJ06
3EZKeogRd9mTJwYNWcX+BsEKDCrxLlkPjQd/pK8gHBmZuWqKjMzF4K7CJL5PlAYXiQFbDTJmSBZA
wOq9CDHlsn+rdIyC2unll5/kPzxydVP998/JN0XAVdVt3dRU/bepf6gtqKu6a+/9atKWOZTjIcIr
4UM7N3JZDjYeNltSDjbQEFMN8JNaOuhSALxId0JTn4SPNrWlFkQ5rAwkRBwdeSIsQpv8BGK+B9jm
j+i0gsVv83uhqF+xvDOv8pBmCM7Z3qCufeBAph2sBgQ8UczapLgZLBtBDD2z8bHejFPSHwEI7cdJ
aWGTZSVycygvqbB/jx52NLx38yUxihKJWHRYEAF+cJUQ1PR88BAoJSO0bFShHuShhp52GJPc2U/K
7Ue15wAKnrJArCGyr8iYTbhTIi8sD2HUBEtf84xl0qblQR66iKWB4fuIPubaBhh2BD7TzuJN7huf
8x2yy2/4ByXL0QThw40OuHYsP+Vq5K3jUG8OYct3JrDrwKxSVQ+FEgRbYf9f7s5sSU5k27ZfxDZw
p30NiD77Ts0LJqWU9OD04F9/Bio7dqpUZbvsvt6HipKUTUQQ4Cxfa84xA2K7yOXZIWlmA8J+L0yc
Ur9bdoWatnksi6W46Dn1D1lVPrnlFF9UU8UXZiBqD3eVIJjtr3owgz89/Po3QwFXsldkk1WdHjPZ
Pyzbd/Wcfn0yjyexpEZEGYM1p5QZoJK123sW3wzHZk3OReeF8RjYFywqzuXXn1atweV+Kox2OgwW
Xm/XiYdDQspND1FYJZop1v+xlrGpDNGMUHDnZxmWJ5I+d/HQfhPFSEpym3BELNkzjLEe2aRhZzMJ
0CmTkY6YR7c1nWBtbg8KR+hOJuRQTQY077HpieJT49uvf/r1kAC3v06VNg6UPo/aBBC5K8fRuPx6
UP6HxSg4KusAAJD9VRXldG7mG9fhpGrNxUN+qp0LG8MusmeH7T2oRtHpK5GH435q5bVrupsSQ0/o
ZuKr734xx75gCGSCJNk4yYbJ21B0+3ElG28NmUOgDNz8PChyK8oMaIXCr19rEgqn6y/AdAI0Imwm
30KjG0CqyqvDLwRqj0VmqLR77vMhvaLyArsRZC9J3smwdEq8zQ9jZWUAHAoA4VV2bIMkSpfWP4kA
my3XxsnbNkJGucwVYk+eOnONICqWYT0a9HtL0+jCEQFraHTrfK5BlNmjdUDrB7DJmYrjmDB7kGCa
LwvbBfTHog4bNHiGIrFDbRSW1ECg7zaf+HkGG8koLtoFNkCLbdmnbbmc0NgfB6gflzzgEq22pDgY
IutFtAd/zO2DHSzAt/orcXFZJNTw1mXDN1eXxmUZcb+jg4j9JaxxuF7HOcXplbXPiVqnqyMjNeEJ
MOb6FeOaHyllboIlG7q1Z8O78PdOMgdgjNh9zinZX6CQvdbpaRqmXZgaEr0Wh4izODgKiSWe91e/
AQqvDktR6vOUvDer613a7aEMnlg41jM6WBXStOhDRiWkBvomIWvVtEccTEDAUj323uhFWNBosDIP
3Vc1+sq+3fUotIGa4GMvNpPTAA8/dCzoqVKV9wZKi0vDJukcJK90leVlKeqrOxQfAWDLcIVLXsTG
vhDTz7wh6Usn0NRFToNmTjEXBZ9TD6cpXaSDmZRvspmbczpDuVnjNoJTJsm/TuOLnyH5hS/7begB
9oxKTpe0JaIgb4Ef4AryW/lai/KiV9+gB9oiG4duVEHjW71nO6m/0gxr9yqJfp3ma1lfygwfv+tX
X2v0HvsWdj4mNQSqXe3NkZf0OCw797Phal6lmPa5Z4PpXUeIiBtgYExFAyFpJ4TbY7cQbzFsxhPr
xJMn33qrS6IJ39YhaCA6c0I8TYXP93o4dgU+Cl7MXtUmCSyCLjeR7uegG085uXdREJteRPKAcweH
LLRB5UU5yd8RcNmFD2cmYuCUqZZYN4cRpSHdsA6gjnSrOLVeh2Jm5PSq5VO52AvSEPOWKNQv9jHI
cyY8mfrprinedMOKkj53o25pz4FV055zVLhWI/ScgWQ+yHLgefgJyfAS7YGR7iVwY2BFqMJFR0Zv
Y/Z7ibDiQIaut4vplh7p9X9fcobORhE/6oQdkpmYMfG0073ykqvcyE+iCA65iwVGx5jYcG6cICee
uvUwD2o95VXV0AfBYhyXkKCz9pOwUgwPAVAOSQpIl1G+pFP33YO5gcVfwgNdsI1URg6lBLTHGa38
KU/UCQjNuveBve3qdLROTaxvl24GRYahJHJQy0rGWlIhk9NGwHqky2M8ZOBhAwVPNWjncJtLT7ri
ZazGq5c1MBlrw3h0++3ruXvXVOIiaMDBHokM9z1GFBGxsjhhL+wILzzYwUFBDSFa4OS1aj8WmFZK
R/Shx85iRCWxGb6/ZCaV2fy0cDETJCTJy/MJHHFF++yq8tb22Jjj/w4738bCIo3DtpQd5NDcL8Kt
XsHM9qL45LJxhFEzQ2eiD7Gfuu5BN/gDmuKC5teE0prcaoUJzrM21834aEIURTKkmus4fXUG541o
D80NBdG9k3FaWlCXI3NAhqIgCTVJt+uzkU79wMe/7fKJdXKRPNUUhWaAH4sgmZuWig3dDjo8EDnD
fD8n/pe27qH46QrKbrcrmvlgBd7nMsBjbNdGR24A6i6x+vCqfe9zLtiQx+NsoedxrQd2duKhSsFV
N/HnNEOHqtT8grcSv9Bkf5QelckKeL2AtZIHGwJ4bAErNzgNSssh9dOr3XOuKnq4H0Yx2NcRuGY+
xMfBdyy4pXJf11UL/MluvjW9RDiAp4Z7zLZDbwAv0OsifrnsIQQYlMBjrEjlTYYbL2i5hbzYAniK
q6oba2lvfcGByfI2CHV/9mfrZC3gxnrwF8R83tqzD6Gvqc7+MtqMvgzEXj3nqaOjyVXe1VPNBT7w
j95XIdOG+rPtTPheCygFdsMwyrJ3sIS3vEOfiJtCroDJUvcb7C/cL55O0IDal1r0ZEkVLSjgBqgv
AHDIuGLZjSTfVQ4PhoJZ7qE1GsbPzBu++4Gfhj61e94jTzCfG8TChZOmWwLIgw31sywreKgCWAxO
mypU1isTI+q8JD9h/YBCBTy8DNbvetLgyIv0WDvy0G400MR+9LS41yTwYe7F+4V2F4jSEtwncX1q
NNv3EeVsGePs9urJh1Zd/1zU3moT91EvvhuNtbg1aEH5btEdmqHzwyENUFGNX5fSp5YqPq+lwuGX
49nqAfjDJ5iM4TDwkqPCRbKZVP2D1UCKEHPiRCXUfCSG5niM0WaNcbtrMpFROKQAq0qGwaJrPg3r
j7VGR5Bgq1rboDtONZbkfGxfhVjelgXZvIqfMY6LXTBM3wfX8A6errpTsLyp2jt6i+2f5BofM5yn
hJenYQE9xOvOw8gVnEli9wS+cdkj6JEF0tDZBu5MoZ9xOQ0HWlr5fgbNHS39gNU4OSV8yuTXlfUB
Jx0JkcF+jG0goE5/lbp8a1t150kbuJiAe2ARnmyTSWkjkwthCWCBs3WIIPVnM36bgXFzvznKAFyI
64wfaoN8adImydDEb691d6bm/PDGckbqX1/ljPXacINbZDtXo3jUlNlPPeUYchc3qjMN8DR7ygl5
gqQBPCl13nX9RY0DKreYMmgSoGgpTBNHPaWggCECvMKkhh3v12dTIG5m0vGpxaXZAPUgMMTX53oj
iazIUNMBNdtoasGMCxIteJjJ0lfu++oxBm/pnGHW5Teukt9nq3jqXInrvkR6ppzsNl7xtjiF+yAG
Qu/muWUdbqVgSSHeBOLZrk3ODM3ak2YmeZg9WMqYzheMmeNCZGtD59nKN3DUjHM7O4uiDRCBtFYY
+/jwpWk1UZZMeybq7U4kQDQXk0IS6+Friw9EOvN87qyHuaAe73jPTieRltXeHdQFwFKNczWU+IHY
BpfGtqtypvGyQBSI3Sw9ej0gYMTVMAkZLWsy8FTaf/aa5H7JOffhtbdYvvddypteKlg5DWvhYOoS
o2Pw1ZbQjvok1HoWu6oJYAiW9/XSvokqSXaTY0BCS7A7s78puWP+BHC0yqCIaFwFxxEef60GC5A8
otA6MMBOkl66IEw4GkFXHbSHvq3r7Jei3Q4pa6FLykUfq3UXLEPk1X2AkZg4WaN2satAJae/lkVj
3935Y0krbexQoGQCbN2ENt0S99A1KdsK69oazmvpEr/U+e9xMj96ORJRt2SVsEtR7ovincmaE02Z
8wVDE2dOWhUUViuJjuSJIIApzC5E4V+fRlQPiYSkqBCGlnCcDuzNdkZiT3csjnCGCqIlfFDcwx0R
Q5SCqwqN5WNcsy9zhl0tERasaHoga38Z0/mdYbU6G+uJbmB2DGYnxnmbhPshz8DKYArb4Qixd4wO
38c+vQmq4L2JEYUT/kRWKpEyDU28GX5tYOCxDVj+BAFGSJXOVvMxl/36gjeuAbiHjLg/y2Sg4q7c
7tiVzbsTE+xSuOuD4ZqSDgCWjR5acOrI9mBpABqLBu7O+r6ORKupWGMhGIlf60iuIJk1g76aIa4w
J0YnJL7vaFpBMSoo4b0Kbqx0imxf6OKIx2U4TguWTJeQaMNNXmuJuSwPmn1fFE+qVj8hn/wU7EXs
qhN7KOre+nVaenPX5x4X/fy1HH3I2tZugnUmQPBy4hOcLInjDTfpOxU8UmpuYQvEoyA2PpeM3OGd
3xsllC+7a5/5xZRNzJL3vV98NvsZjG0PGHTpFtgVFHlDU6SHYcCq3QxfsnKuGUutF7JBxJ7LGOQh
axUUX7egW1rHq0dRlMC7chf42lC+se5GihwQvOogMU2Zoj0G1WqzuhsTm0u3XNETJzBeTSpsh5nR
Trj4+5tlxOik1YuZ1DncawHQF9vXmI7UgLG+2/6rzmWQBWBJQGmmtSoOg/OFDiKnK5F0w4qEbKQg
WUd9ZnzzuTFK7q9Gcy39FoQy91hVgi5dmoKKgcuBsoBc6zIbI1V5XP7bgYT7/sm/mZTmYCDIALrD
DlzEfWgWDIsdcjIGWo8weMVXW5MzExdlhmdDXYLZbPkVwQdg32eVHVRa/jToBbSLQ4YsyWtRajsP
jhlgRp8AMLjYEnaiMs/U9m954x3Jg3sNpLuiA/RfaorIUHYA1NMmfjRabmQLIQMO26KQK/y+1f4P
dBBmiIdoIi0kx4K8NpQbMxQRE5sxVWgfE2JX65Aw6mA3nEwxNSg4ZsgI8j2zsjhqxGbs99qR/b9g
L7+RlZZlOcUuxy2eTS42uIQA9OJwXkl2X0TLjlwt825pyWnTo8wOdi69cHbShJy2YK9kRdaFq76j
B4vxUGSIobkik6mHuaHyaxqP8rji6t+he/7U5m8qsd8A0RVHvAY3ajbegS5xjx2+kvIQZco7NcN0
C3gqLNZb1pBpNJ4dCz2fmcECSu6Vi2yyQoUcTwHfNp/EGN91S0zDbj7EhS+/wnWF+KSLdf6gtEiN
9snJR8w+DsFYTIUBXZDO0RY+5AYDlGZw7WZ9WCUHkCr/dbHqS29r1O7cKLnrATlx+ey6hJnywCKq
Y1a6jJ1A2TLs8JvViub4g7pquiPn5akd4uRUFnFxqYIgQoF/GTvA90Fzg4R1k9dPyymw9CshAc9x
n90Pvm1GBGf8VJie3AYUE8adJ5yOb3ZqP+Z9KJ3xrXHs+35j1W+WeGoKbymvtlc8I+9CmETVn1bi
qeqiAivvvgZjHMWQHIOFXSsseHAeeKXjLzG7G7S4tKqWq1PDzkiHn1Y3s2sxa1baCn/ReGJef29u
15psfrY4FkEVDoSEseOCO6wbA1iCJUALCfdhGHuF0nZ46WrxSrS1saVk2Y3x0Q/rLTk2yHIMcmw4
e0iaqSruvN3yjqgVci4Ag8kim6AzvuHeg/KDWIwrQ36nYAvREgKF75PPrZud1zHz2ESjHR7gFfVj
5OYu6KLiboPGYHAC4ElwXcyOM2vUPckWH6RuPTfbezbm4dVtEDkiUvB9HNMWxmrkdi5LNAxYjklz
Yfh6KwK0DSmzN3v4YZEwW3IUoSreLkkmzjJXZ4aNqMQ7H0ZhTcKKZy7g5g33AIppPjD9aqi+LuxA
yi3IZNWQsNaMFmLuExtIJdnOZI9ZK6Y1YipBgBvnxAieM/YKsjW5S+dvRmzpEyEj+PGhUXQ4fUO3
Wsl66rS/U/0mrSnMe5BL4eRV7i62m8gZSP7yszVcBAl5JSWzX4ASWKqOr49kXJSaYdUKrAFhW3ss
VH1BVJ+eMoHmZjH7a7xBOCmxaWHq+b3a7HzTCLGywSWgZvbmbuV3tAhyqlcCroa72W7fioOlcFiD
ORJQ0e03pMHEnE2mGy6KSXARAAI19HeCKI096ePFLpuIArLYShx8wMtZBswj0MWnPu/8yOifWhSR
iFHT8nkxLyxE7r4kmOVX9wnhd/O1GarXoGsaxEnND5taNzQeSze9tRQu97XusigdpuXGT7sfQ4pT
wM5s69is6HVbWXi3MUU+tZb+tlTBciaiHGqg5kRo/fWh0ra+BnMSGZXIb5XCaNwlaNhW7iGsoNXg
36dpwRaDUdPOk6Z3xBaW7UsJcTHW1nrqTmW1DHeZBlCkobrjHoMTNZgnc7ZvxVioo1V+yLSpItDU
dliuNCphvRS8b0nTdkC5p5acepp2MxIV4HPNizAxF+L3cA+WkaldNeUPqxFseOPlZU49Gg4WCDa6
46TNuxNQtxU7XM3PqZmInTquQ+1OKlryYIlIG30ORJVeM0AqaZ5f1FCvV6pklq91tI+9R1x0tfxQ
tGUuXu1cPFU+lLWV7yY9qQNib+fouS6k2RycDBrF3vPjt9qXd14yfl/o/VzbRhOI4sr+gI4UKgik
+lgQl7sCzMDK3Oe3LTWSKxZWwab/lhcrI1yxjCDJY32DlfVnDtNyD2CywXjAjsCOfSc0VPnYYwuE
b0J/jvb1ocit8shbOQ1LqZ5mTE+7xZXnbGrnO9NI30gCyi6+Wr4NedvedLVP3ZsoSMWLU0XeEO+k
gfM8nVdG21uzEvCnCZlqIBARoz2Y2I4qTm7BJMBAkHFB+UZhF3DVAs0YN8wFAsi9PYsxzHN7fQIC
RgA4UDxTjY9Zbe7NTpy5TbSRY55TAlnOdffRJcZ8w4f3Y25zdcwbzTAjMJjZGTeeOWVkyn2WzESO
fUGJ7xmtxorlvM5CNtAQ72pJqiMb50NQHU2TcUKVFBOuUEZNftqryzJ1XKH3rV8Oly1lnYLTvaE1
2x+kPzZcsu0Pb1yfkjV/Umt6O2j3M8BIIk+AtxuLc2xnPlGPPWgwLMPRzX62Q2U/KjG+sl2OL7H/
MWkGlGi+CO3JWgpgwCo44i8Jpvb9muEtNPT4ZDfJA62j+chSuHPIkXuuJyM+ONp/ARKW4shu5sd+
zn5mRY1c3TEQsXOLn4vmbc5SGl5cklbQf6sL6R+3aWGUzQsmGDP4nLnNC/K34T5e8HaWpNaNkpil
JGbHYRb2o0ZuxpAlxRrqCBsFTvZJMSU4JOunRBNXk9BE1cr7MlryiXiuKEVLS20HLPyXro0KgsQY
wFy1t4YoWh9zac7sgYC0WN50IpAR8+B84w30MUusJiGKSPhtcX/BQ5TuO7GmYBzTW1SIiHETf+8r
NMBZo4t96cV+ZFX61BQQYYc2ibpyvpsF4bx+e+dcDJsQhTxuQVUM7DmF592QtcdY4qm3kVV5tMDd
bTeZFkukE2WHvgPhvkr7n7bB60xzEqGIKQBXbt92mAwjFBfvVd/sitFPTzLGORm0n+1Z+jtEaeRq
uAfirBzWxD492aP74BBRxXAJfbWwQKF6loXCs6AqJ5qNLNVQJ1t6RIezyYw/4gbHkMfMzhrtlX5d
cRfr6p3NVQqmNcHcFnxblJBMZxpBK3GMyDzJz173s5ynPDIymK8m+Txcg7Z3R9hzV0kbHHb9VBRs
8IoVxguX3j0xK1+JYQunHuTQiiq9raZvTTqnNwXT7ijImXYKkBeSozVVbcfcA3yQMZgT/fLmHmQI
MZt9jNgUDpuEzD7JgXxbp2l204ZKmO3lxXO+Eo17l1UQ4Bm/jRfLsYlnS3cC4NPBw0kRStNxT0nF
WFr2/cFYUOcNWtVRqZrn0cje1DijElntHY3FMpo2MmZFeybf4PhCE81a9ql9wCEPTX6pi+gLUOfm
UzrZ/HQ/7jsTpwCK0uSuMtV8HQagGx3owXR2udMTXBIXzU1lzX2kswZXZNtakcjmJ4Ka3HPxMpTw
PnIiJN1ZVteYk+SAeGhkoTIEglFwpGvwWpR2f1qyTkRArsB+rc1RCJPJDVnilA1kR/kZIDFPPhIo
1IP9y+WOEDx9Qs+3kXJRVxkzxb0TtOGsx46xPiG/yDd/QEm00FoaTwP5KxwXssq8opz3/oT4Bass
G9NHXdnuvc6UIN3De3JInVwDYsEJo01ZtMdwsj3vQrjUOxrRIloWkjVjIZJPxXDfjR8xtfmjFnVw
h019X8t44GVDq8EWEo5i5HQDJ7E8y2ltT0NMW25OZH8/mtb3CsPAPiMqpx9B/FLx3xgWt+epHNLb
VhHs1oIVtOf2rQMgaCWlOM61dV+XsG0FFHXsrdkY/CzSb3Bcz5XJ1aTsFu6qMvdeY5+SmRpwtGb7
uIqaHCQfeISfVx5hNqAibfKPhib3I9vuyyvw+MP4Kdfqo+7A604DsV+d/BKAXP0hgdI6GJbXrrnN
Uy9Hoj4ePTT/Rzjh5Dh05VVXVqQMHC3a8dgUxZTemxB98YG7slzgXKfmgh4dTQ1UxC4jznmen5qY
5WdY4PQ5Sx+uPTqJTCbfMUEW4TBBFFK5vgUJSRt+JaM0WyHruMRt5Et1M6LXhk1Nr5GGdhchDj6X
apyu1oYbGh1E18vnru6Je6Y2AraS7eFMmTdF1ZAdWNHXU/itI2X7KJEng4yWGQG+txpfaRnbl7nS
j+5M6MM06+9UG8au677BRMrDYd6mQrV7SUzCfdh3z5FY7GNh59z8Vqt6lFt94wJXMLGL7tWce3cu
7fJ45YaXT7K8X2Lt0WPYggP3onBPzNbe825o9h4Q9jCPtxxJth9WrBNiR8TF6+3zbDMJ5un7g6rL
p6zXD9BCpvvRoElhe3yceau/M6689Zwy/6k988wej5sZibgp74ICp39CZX1jKjJLHcf7nveIAEa/
OLtmk9w59si9Ty/bltEi/UAeTFpFt9w1gANoaAmEpRja4pIu2tsu4zmhIbq96Uc0CbCjixGIQUrr
xMsMuS9bPztNsSIwlQkPolRNnycmFJMr17DqL0Fe3ztNRfoquZ3g/27KxSqePfOisXrf/HoAHljd
gPxlZzGJKFWcCz0aDorYnqlkQQhfQIegzvLx0jVs5rNKZEyO/OaqPcCApTcdQJh8zRqP2W2qJYni
Lasmc0VUA0wiSE69DovzmWCtawCXFzRicl+TufkJsMquGxi+1y4ZosngoCPZJp0W8yqxyXiLAWHj
fceI8BL4FFzg5wtW5n7hNzf1dXTdXZC1L3LEBturwIjo1FVjcDF6ml6+I44I5WU4T80QZrMRoj6B
1YWr+KEQOpTLsIZOs9y7Pm63ooc1H5DcjqvjTBH3c6k1c0v6mPO4odoDpgeuSggZcHFxKAs8MbF0
eyDlNYiJ+YouBe5bXR0TMeXEDPhPhVnRtdYThnw3oHE32DS/3AF1D3yoQ7ZNDoF49apY9yP0jqCP
27tfD6aXb7lM+8kh4tRWpNE1EhS/Wlhm6ckR0BXk3aeUispdp/poxnRx2lQSVefHd6PZy4elHMVN
usyXQtJylROgozoeZhCowAIcGdxIsAq6rruHZML1v7iXxqV2WgYmIGty8utaHCz0BGuir0NeviWt
4xBJniVHJu3EyZjlN9+xidEqcUWVfgIXdQ1EJOb8U8Ngcy0Lc99O4mZZWJga1Z6Nt9xGu4ELCNY2
+LFT1nNzFzLmItNTeiythcmbih+Shco7mSefMfSkn2Q5ANrS8iYZC+85qPS7D0FR2G9KUtZCHDVr
BSrcHaubfPAvgNSoT4qA0K+qutiZR9a9GXbCb/eBBNZqtKVxchb1IYvsh9eS3dWasNeU19l7Bz49
HRSbS0A36ogzgW6Y850wNIQ2VU4XE/kZpvCbvkOKUife2S/cL3WW0V0agluwl8lzzuAxr6uQspiV
kaQnq5/vEH+JvNkLJ7lnEsKOrvbP7P25y7DwM4bd41uqQ24kNAub9QAOaQn7Kj8pzAPHfotvLKeN
gdLxI2PiH8TiHgadPIwMyGjfAYQ+9i3ywLpiwNHWd91MYlo69tdEi0NMs3A3IqCGaUcPRQ0dZBiL
RGSfaKDVK6EfLrxSALOiWs+MARlWUx4YTHYPXfOUZLE+BFlmn8x6tGA01l9c/0VajIbMqbjBKc+8
pqa7QV89yM8OOnVwSYLdNj2gYFif2PLH5yFnGgMJN1y7WIQq7ronz4e+nxNf6U5JZJE/SKPCucyA
naOMcQR7ZDItCnO91ymc6Lx8bPqandKSXlLkfMfAlnS45570l5VNr4vej7xF7Vo4r3Jzjaxy+OIW
vnEyHeoHwjTvWwfmXeyw7uqKtpnpu/vGVunL5IKQ9JV+tJc+20sZo8JsJpjtDpSCSgfXaszi09by
XlSeHbPB/hGs7O3LoD5NMySU2sZg7ZPzk9fWW2Hl5YEN/HoJtodff7LNcb0MbtqhcjQnkgpiBqbW
0ke/4sx/PfxSYyBNmPBkmQtD6BSNUSfzii4UKqULOw4GPllDwZqyn0IdVhMxQjxKy1yIL/36+q+H
fiG+YzD8V146I9+cT/QSLDWtT6sn+ZW//fonggoP7RTMp3yTtmU2wqHSaw52qRlSsWbQiC+g/szu
XjdBxKLcE4HAA5pCBCC5Y7IPk+z4SBq50OEe/3h4AzuxXvwtgLs28hevG4dDPrn6j38KApLe//+W
QFvcyv+kt/2bBPpQNl32A0nuH4rqX7LpP37mfxXQ5n9MafmMnBzrrwpo7z+uFK7DQdw0ztJDHP2/
CmjrP2ifURO4wsS/brv/p4AW9n8cIfHk+abrucINnP8XBbTYvAj/Z8dxMOPAZZS25XALYehrbcrh
P9lxkpkIM59a70TVMERt1WX3Rt7kV4rN+2GZrIgpAurRyihuMuj1VOxtwyioiACi20qngC/HO2Mo
WMQV3grP6eobZxDctyHPBGPdnwdruu0dNIodKZPHAMj/H6L6v2jq/2wp+quvxXFMgY6b1UqQNsMB
/l3c3LaJ5r5Dy8Pkowp70BQFDcCdESMTq4UgJoluzxh4PzxGSf/y3NamEP/T8fvjyQPfMTF8oP1z
f1NWc8FPllU5w7Fr4cFOzbHdVEEdjr1SWET/xNt4Qxnoymty+qgg/nSu/YO2+x+fn4+NkZLHOWbL
3+xUxJLTa7Lt4Vj5/YO05yIiqgMZTe2yq0iMsENAls0RkxYSYYiz2v3L8/92/vx6/5J3b3N6C+n8
bipaJvzlJQDUI0yeNAT6+pR0DEXkipDWtFMfzDlgVBKB3zvMKkyg2GcTM+2bDDUkmg7VGf9ySP75
FUkYK1xcVoBD4C9n9LCkcSzVMIC4sQlJzJd0DyK6vfmXN87F+dsH72AeEJ7v2y5mKu+3p+kTX/ZT
C7pw0egbVr/JYfS4zMJigk3dIbkwAI3vNIEqvpis0zgb84PXdUtY0ny8UdKmglpc95pnYGr++2vb
zrm/npOOsFgf0LAKTsnf/UcOZZxMrWGkxvgBeEjuUMa/25JafI1fMptMGTfO1b+cCX8/7I4QIhCY
KrBmsGr99bDHeBtmXzbjMTfhkqCPQAdHxb//72/tn466wBsS+J4JIVpuX//TcgVSRuRWUfDWEvwU
2udtdA0VZCnJmv/vT/VPR/HPT/XbB+zaZtKixR+P/roNq8sJB3j+Q9FUYz9ik0QMZylL19v//qzS
+4cPz/fYkUifLQamlL++Q/ajhLrPXNDCM2kiGUN9Cip2Y5mHoETRFZ2Ce5LDRuYb88vg2VT/7USu
A9NhZXgFElqS2mbSOg0UkaeCxiWvWxwml3XXH9ENrQu6Q4d56TQGyJgNgO2J1EcjFgwulompWPKB
QVyf1uKhYxiKZprZt7WK7MbfEan4aI3GV7t1stO/vPPtgP522mKW83DkOD42td9PW58xnmgGLlwy
yplKLdmjHLDhpwnvyiAEcjAZONOM2HtT8NKXjPvY8z3M9eTRc3LQF9XPqPTbHVlIFixwti5+M8NJ
z9GBZZJ5PScL7lBEGJ0GA+c0d+yt2NkxWWrNiPpY3tB1zm+X/p08XgPm/2ye4s+rCzlNbM0nht3/
/S1b1t/vXY40uXdtixX72l+35z+dz3lQQnx3SpLiW48W0qivjBZ+Lg2ujH5+1TlBUHr0CYVynOVU
rxwOw/lYg/7OHBAn6Ny4SZofdcH/TfOLoL8edcr6ktII2GeyycLAIQZ5dAhEGdwD827vJRgJsTW/
57A3Xhl2TYQcbXLqdhQkNJJ5O2GesWOT4fxQXaugH2CD8DU7rx6XyX9EnP06ECde0OSoSRH3YX2I
wbTOtRPayzXXjOxk6gnm6e1lHqfHRM2v/nRFyNiFDYV51NjPpum8+k753OWOcwpcQ4VujWh3QtrY
IDIvmDJ0NkpB7SnJjo4p0mhnb6BdfYsx0LActJ+8yjx7wCRw37nkW2TIUP11fl+VYKCooM5YSVtx
7HZoXi/Cf/Ci1a2M06TGF0yrA2kfw30yZ9eiB1exqNcWKCF8oRLsw1RebLMlpUGDxFsdQibLyXiy
GuIimuA97Zz3xuseHPuF2f7GGnS+Cst9sbX9mWks0inmkpVFmyP2kJgMPr+km8ZX5Hq0UZwuOxJx
KVFBsYmvu+G+TNd/Oav+vnD5FEVSsBRT3nnebyvIQusKcjHX0QjwU1XL0Z8KI7Sy5YVgZjgWSORj
Eln+Zf3/x2d1uOs6Jr4+bgR/XbeImJgIXyROzjDfejk/jk35MXZEsGnjFToD0W/u53+5ev5eezEl
4U5gBVYAvfR3916fBBM80pHay8b6WqP9XYEAd8bQ77tvjodPODCvJpDonXL0w39/8r9fuL7j46Yz
0YmbUrrb7fBPF27yP5Sd127bWtt1r4gAFztPJapLLnFNTgg7scnFXhfL1X+DCvDvN9nBDv4TQVaK
ZVlafMqcY/a2SpYh1U5zy9cK4x6kF+2AmEhjPWQcCURwtR/a4OZ/eZmF+a9Tkm9sOR51rmmavNS/
fmPWN1reDbzOVo9Ckk/YhlQFtc6iaUTVIN9yeoY1yg42fexFWg5P8i2zN0c9J3Yv/vZs/n3V59l4
QniG7QrXsH97NikOE+FUfrsbQUcGGDrxL1Tpxo9acmw9sp+yoRXAW3RmhRYrnTBEYeklGzTqj6UD
h9DO9OC/fzPGn3411MPC9vCWCmH9VonUdWnNUrktHh9IzxAjsZBByVBSPVfR9KnaRb1bM2PBGhpx
3ctecrP8MrmhDj4GSOgoohViO/xpHtiMtEdK7joVrLTOQDYWPYrEuHQS/CCliNqhowohPl/qOf6M
rRDefcp//d8/0rWs+fXSiEcV1R8doenTq/1Wi0SWpmlhbLY715pBxQRdBHTGDfNNoXouyiIFMZ5I
ko3MZfmVjekePlO9yuzlgw9WNkBq9GbMlC6OIkAsbYMBAnbg+Ki95twM3CGDsgp6gQFHaB56DOG6
AYkychBwQcbgCPPP5Kl3ALL4gWFcRCaX1THL9gstEWJ//pfqy/qVE7F0dfzIvhCmiR6b42z58//5
gAGR9/PJW/JtiM7o4ngfuxn5vyhL51qcVVezI44tbE+EQ/YFSJUy/kykFtgxBb/qLW1PeY7XJRwd
rEEEx/LazCto7qgykvI1HxHMJUsz2yEY77J3lPNPMPm8I3qJdtMPS/3jmEFeNebKwBq3so3KJE0x
PXrREG2qsJ1XsZze5jZn2pdaDfJG+AmG3j4MpfPjv98A16rvX2+A/3k1fvucEVY5WHCa213UCyym
GO5ZTTJTQgA0BFXq5RvOhQq0QbpyxBJzYrTG2nXtJ5V0t//9XOw/nfQU4FykOYWE+/vR503KQtDW
tzs/d9VuIBjhRMb4Sx+yq6zFdMZISAqlhKCP94MDIRO3OWrNW9evDr6VLf675hyW6JhsyLm0qtPJ
hVQMYQO7Wr7UOGjN16OVvtsIAVeyLt9wmyqsclZFJofjBbwYj/y3jw2GwoCNRgaZhuxD4ZEvmXvy
MytYE4SucQs4HuVC7rzmgM9XHtNNsN/EPacxTlV4EDGB15QwXo7Kw/O3hLij19JfTCt8E2755PQJ
1/bK37hd/YICa23WsTxL7JMWTC0Qy9nxL6/tvw93vL8IoKmBcbdf/er/86aHAu2mYcJx6lnpWxR2
JQhDPV6VLAD+0kj94ZB0dCoEZNiw+l19+SX/z3dqs9SBiCLaXRUVn0lFLJZb7Tk677whJja3WmbT
ZC5ahfX43z/iH0peZmEGMYS+ZTku8ttfv3MNwQ2nDa5Mo7A3vUK71BPFd0i79jtKVma9HlHEBoQL
pyBHyGaPuMknOvmQun6dLrJkAnQtu5e7uRpZz8RNAg5tGxIt8Jdj9w9vdPQWhuOaJsUFje2vz7SL
ZG2Eid7uWBT6ZNGfyjZ5U3p2N2o2KRTys3XLvw2zrkXLb590Jn6G7wmD0RzJxb9+U19phBZB2t4J
1d/oph5w9oPGJZDDcc+RFzKkd5APar65Z8rwxQi9A3lbKhj8FNVFad2N0KOCGBHdFuExmXxyepQs
uzrtbyXQv/s1fpE2l06X34ul/15+yR7xT6w4kwavBE9fuQ7nIIB3R0dFS1Dj53+/cf74jqVF8nzB
uI1J368vjOMnKTyZsSX44AJwlvQ4vithlDcczuYq4/0Ld4QkQu1vb9h/d+SeI5iS8nZdUBWe9es3
TloRlcKqiL+ZuxckNvfCpTsMYwDQ8djc0q4gPqD/TDHU4+NCm5bYbRArVr1DCG8P9LaDCEVtdQ8v
/+xUf7lUin8PRXiCLs2jzofZs38/NQZgJ3PckusNKeWNUwUvBkxnTPLthb7xI5ZUx8oi2wL+kedO
D5UVAVuZKzbqBolUCZrGiZfwv39d1p9+X1TI/Kbobj3r9zdyF6nQYDfV7KYe97KeT/FBK+wDToaE
DRDFa9v5PpEyEbHvSo8CCsdDZTBE7BMvv5ty9Hq2fDDH8aNP4uGhF9E9Uq32JmIlrZlI8r34Zuak
Odc+HkYntIudpNC8Kbgu+Im4dJ4g89iPfWycXCYKRQkn9cnZxI6vXtr6UlR0CKzU+x3Sze4Nqe/r
3MOd0MzEfTbqCMsRfg9FYslQxOMlE4v9tZkrQN9BW1MD/PcL9ofXy/Mdx+EwdqmlfwdjxYS1T3bh
1DsV2WuCyIlPsmb0gQWmuLK3H2Xc3zta85kMfx1i/6HW8rnquL7uwl/zfh9iy0Qw7m/A1xEq6+4T
vbf2UgvDnRGyVvJKRxyGpjkqlQ/HDPgZ4Rw1wITJ/P/vqeilbEt3lm3Ev64M+GbmrvIspM0SBQEm
eyT9ur6RBM+t3Vi8QTkWN1NZnBPLaP/ydv3DIN3jmzPNpYlxmeX/9imHHRglxKaB8HNJuOijeGd4
5XtSRdE5j2pjIzWU0AR8HRIVYQup4798iv9wyvhsMH3LEY6wQNH+espQKRWEF8IUyPoZ46h/MMN1
4rUoe5PcCBr9rz8xrdAfeklqSt2H0ON6Juf4r9/TS9H2RYtQKVO5/14aOF2HqiNNj6HNVnbNQ1Yo
ol3H2n/UbLa/ZR/+MN04Prnj4vMdQ/8u0d7YHcYbCHcR+WQSdfVgsug2CCwXtUUUSa+tOzeWQeaa
2hOhZbDfGwAbOvZnLR3d55YRE3L06sGIs5d2UtPabZvkrRv9rYmf+b7NkLSaJhFvfNppe4tRPhVd
NWzwFET73BjNl9Sy3pWDzGcwxoJPeu9dIrH8R5YI31JX2yWEXxu6/oVpjvZo4ccJ3cF+ln6aHBh/
4SaXuGbK0tKw9qgGtRq5lP1g3rPYqJ+6T7P0enIWlAOa8bmfRfKhmOs3eAbxjz26dBD35WCTitUg
84egQs/txaH/JUF/SMw5MR69vINuK57bQhBtiYfwNWyTYme6AK06w7JuIbU/U8n0h2bhg46GfrKr
XhzB93+jCUovFaxGwnEzHcClVzyPU/KoNxEItmH2tz4o96/QiKmeu/HNKhFg95TkQTdrgF10kJTT
BJEnke53A87Jdz0V93hkv3a51LaFYcnL5Pby0o/dD8D8WIP7IQOmnJf9Jq/kYnLP1FGWBR1Yl4FJ
kSlC0kTkiPulItI2A4CCAIOqvs9eOi3pd2L56vqQG8/eeg4tvE+6S4zLctOVZXecGJNcHxJeZR87
xA1ZIYczkZ7Dmehs9fPe9bEQ1WxLPMxOAl5FfmWfGT065+u9f26GHJNpNTCT8+wq304giJGml/hb
h0leIgsSzQCSB+5+Wp7IENZKbGUdkne3+TY6Jd3LjDZRwsY5Xu+RPZ9tsGHoJNFG861WNvNtTxhu
Gda310fY/E23MkusvTen+7Jxzl0R2nf/3NSwBiS1CjkeLbFYLZ5ZsODpnmhH4g6MynoaUxMJvJvv
hg5ScjeEFn5JWqqjr+pnANfYJFw3ImnWDh8sr9yKqRAvWlyWpzaml9Eok/WqQr1ZCe0Luc33KnO7
SwkE5k40zI592e0g3JqBHdnhYxSn9TFuMbxevyRmxbpMcxb07XhoFCnwq9FNhzvKhGaA4r7CtNnf
tWng6smJLKvwvs58e4WxJzuoCtO6qLGLJrqT3Fuol+8ZMKnNOMk5mCeH8bujYggWUp1CQArrznT9
Z1yD2a4qK3fTFUb4jGIP27fV5dRW3q7FoPk8WYIRRqTmS6GF87OR5oirhX+f603znH/LlgetNs4O
Y4/wZUmhQItfP0WhPz04XbFqXFE/1VMDryKNCmbkZrJxyp4VHS3xLSgK8/Z6j9J1oNdYuR6UWDF0
1EjJZDZnt56xqNfpNzODyOR6nXPEzOLw/rZWVhfCQxzzaM16rdnZIg5yfpanZUaJ4NhzV7EdqW1S
mOJBzxFea6DuiAXZ+DM/tq9C/0nFhQMu1XN3Zso3BioFo0RAySNLdSaEpIUecBIN4mC25+F9p9Si
obZeVT+cBPKvWwc7wQ2phuBEDG8MtCbvLu1Qriynin/EeIxWBq4aZhB6vS0jdKmqbXlBiy5/gClx
j2XF+ZonXrFpFQmQoEDaV3t8RvOYP5vS2piVxuAYW/kuhJr5tY+PtTE539j/jvii5m4PzyB9tRE8
tsvjDjTvTVYBJlYjx6rple2TY2kTAm5j2vegAqoGN1QxyW8cJNk35L/89fQBqHpz54nUeY6TrRnJ
/Hnsh/7e9OQlnp6R6YpHr/HLWy8fn6K+CZ9sOac3Sad9v36VWVJeCjCGqzwsSdYEjLGzmb3ec5FZ
uZETPvjLzdRZAC/i2TplrECRyxKoZRYAgWeGS4i1xPTkh46FXroy2beV01Nm2YvYX38fQbSt6zJp
H3ryuC++Jb80rWofuuUGbxmcdfg95L+lHSQnm7Fz4Q/HoUCyWS9fJkAsH2RRBc6gf/PzRu1qqC/7
wfFfR7NI6dccPosGClI09HsRpfK9/eAXPeyVNvRcfDzrLnRc+nGiTbPWhlwIj6kYU2/n1bDWV0OD
li9SztnWPFBgxLIGo4wI0PLq6fZ6T8UUMmWakWSnJdtpNNnnjW16N+ZVfEvIoV9H0TZXts9oLDJO
ujLFqTKY2Li1OweO5hhHRyx2ktqf9/6UuyeT+VpaxTfu5JanSKTVyQJtt2nbxN8NE7m5qV0Qimu0
94bUsWyOlnuqDa865Y7Fu9Sd49vrxa4kDTuIk4FGP9Tnm+uNzd5ApL6+QxccnS2/3niRMA5WGL7N
sjs5AA5Q8X6UmvruhCQjZ8zZ+AFOvmoPfRY3WzpqP0BJvpFWF0ENjqLAXqxPwNCOxjTvG9qIlW3J
jQZG3jSrHxKvdpqGiDDJT4xm+aFN+Mgr4p+0wdoUrcWzoO7Dt70pXW8/GzPL1xAIU9y+dDVuVaP5
kaizxXWcBmY9dtZXJZ0vugZ2iPHXPeV8UIxIUtwU6e+kbKKZqSG13Dp7ffdiTN3dPCxb5eqWtMbl
qstmKbRQkkCUcdMXouz21mx/N4x4ZxFuMRpHDLIca9pnoeTNZHg/5m6EPADXSiMXnJ2nN6ybTMBX
6CqgRGyYjKhUG7ef0SdP9ZFmKDmKcn7uJ+eOhIMZ0R1eyGY+kCZ9r1DF9rRMWTWAe7CKFalPW7OY
d63E+qeMHYaFwM5YObrTBx3nfQV4KpgQYq7zymICmU/wYVpKVpsfqyqolfX0pDosN071hDQaC2Ri
f0nQaq/71tJXQoVUBTbz2jDXg1Z63z2R1VgKCZmes+6e4NAvDgj4QBsnsWsTKhNNz5chI2ZlpnF1
6d1mSe9twDcQiOrnh64tjrnpKHaT2i0q8Tc5k4JVziLQG+KUE1N8Kyr9hlGJWnvertCNwJ3pPf12
/hEPyNhLZYDB5v3FNUmtaw0gW9M03nbS6ouR6kmAIgTlbmXe6Y1mrlrk5GucEuvMeDV672bCQrNR
Nm9VMnzg16VJu6kJdhxcrdjqo2i2rKrUKtQUyQSlcWNr9BFFg7KvVYZ/mhyOBMv90Docf6VnfmqF
qWMVKk0cnf5NquZ7vfUX04JtgL9wNpahEXNMOvs+BcWEtwvpbBTjplL4dMEmsrRw5gsxChAz4liu
ZzPCJoZxWcgnuEQdIeb2kUkgroZVGRXY6vv8w0uST7MtsS3PJJf3VBYQmUhpzfkdW6p9dpT5rRZg
kWkKV/YX61ZqLKMjX3HWDSNOVJ/kREPjBa50BAw2PqukOxHoXKZtFehDn11UGG1nw3lDxUE4dG2n
28axCZCGrGRmwlnUpbgEpu5s4uoNEn18xQ6DKHsYbpuK/CHJ5hNGyQANkOtSpdwDAvdmh6wVUqA+
k5jWfy+4ACbVJO87wh1Ughm+l7EbFHU1ngjRHE/Xey308iby+4NqufSg1N4BW6tO1WiWJ+nS5jJn
tEVVQR+wNKQg8ckvYEHUuttsgBgUQakzMyYBKlB51Jy8PmpQGbSRgrLJCP76YJ+Y9YnA0bM5Dt6O
3U19EhrczAH9cKD7aX0y6G/whg4VEZ56fwHDSIChNVUn13E5PcVo8yn1VuXYMBgvLW99fe5EuBWY
p5LvrAYgcS4URIfefVVITNUKZwDHVaQHxDe0J7tOLOR9i+yjGeeNkt5NmaZ7I2qI/QvzdxVVxcaN
UhJjVA/iankR0oTlgr+ombVQg7Rvu9O+hO5H4N4qH8F35l7ELIdr5kpbBKRe46DwdVotwPm1nypk
I8NAaJvpGnimlxv2glu3Nfx9owGOJj390HS2hUQtB9CQgfFa141XnKStvRD3Nmzb5avrQ7TgZ1mg
sp+b/CTLusBTExcnb5y/eTbFEn4CC12OAzTMAfiAGbUrV8nyKtdtWwaimosTT684zKDt3S430XNz
4UcWv9gKs1O63BNDjGMx7vZp0b96Kizx68DRu96Us9ttMUs9FxmeYr2x3dX1caKWOSqvdwc72TCm
cyGBT9FpwlN4ut7z43mvwTeZw8HatpZASl+pndvUFka2pn6JYaptf36pxX524i3Vw8u08TvEdHke
kghNJqfrzbQwMMcSaFiU/3zY6yxvVThJEwxzBfeos8yWXgNadL4IhZs6fRc0phuWGR6EUZVxjqsb
FPfjMXZb7Lw7DyM8OzSdzGuP65pwefsgC17SX91pVeUS0gYd3MYYLHc9Ew4sPd27ZEysLtmIyzrx
9WpbA+nhQ54i2MCGvI3iD1CO4YkhX7PJ0gZtdIGftta3UFpork3viA16Xg+p52HRqfZaTa+KCeH7
0GtorTsO1kn3f0wGrFovHjdpCKFj6Arg/3huQGDUxdHLmXrTj3B3BknWnvgQF0fn+qiPnwOn/DQX
x+uj/fK37FokGzNkVKFNC3FUj/fXx824EHwoln+tO71nIjhZ/vr15vrfX+8tSBYoL1AJr1/+/D4/
b6//FJRCsc57EJs/H7z+LXInebrXuz+/bvCU47rAzfj/nhtAW5789Y9/PhN7yl5sY3Z/PqV//mIc
xg6oI+ulNJSk5l6ecKrZ+xYQBpK4qgNpNnbH671suffPl9d718d++3tIObJt3xdP18evN0PUYBn5
599CdrS3CPlvrw/NMps3TV6+t11Bq+yF5SqHhR5cv/znZk5opMt5MRpe73Km90fgn3bgZeaxFNTi
cd2S8jPUYdCU9VnpGuZXNJFBNdstSXRJvhtzEQbV6HoYTtkFjslEur3VfY6J6NZjJOy1zJ3vXIiq
lc7hvEub+IBRZgZG2Zt33SSgJoTFeHE8OvGKJXeeM5whb0XsLEhFMF/StZEOH0j49d0MJGnleCQW
2STcse2V+rtH63IbM+qgz37I3a9UbPgyOMjhSs1Ac3Js8fpiHnXS7KPFndjYxj2CFWSfIwE3YRy+
lEzs4YKBp9Vn95vv3tlC35Zj/U4YeAbwpe43riHo/sPuKUto6fpmwArnyF1eykPcQC7SffuhAIew
woizp7W6mydzK31F6l4UklTO8MQU3TlrsgUsQ5Soj9rPdEKFOxwb/MASWGIKaFTRLLyJZp1n9bt8
GFR9L63QWBEzRv0UkZI33mF8+ewsG6wS3Ciunx9KiXAXdzQe5GcHqoXsOuNksBO2COOSpQ0/FzPu
hD4LH38gOppSTW1EWXrn3Ky+jj1uTgI103rYNZHnBQwj/TtXle+qIKQ29eofVdQ/al2Nq0ofqrUs
xhOYsDfYylreuPxmF1lijwumiZtNXuOuLAv/FDVoEyS1kSgGbd8bH04Rin2snmLkW18iQTlTyfCs
oU85CTgBqkSNZJIY7HfVJvVJkSaAQQY434qgl1Jweb5Jqh+lFY0bAk6TrbCBgME3I2BACmeldOXu
/KhpCVUDykYSxlq0EM3aJmWsJdIbTWuifRvOH2gcoZlYIAqtxjvlYI3QkakB1Bmmtrx60bKqPbkW
BOU+IaFaWHV5yWS1t5WFMzGVe0ZPzxpP4WQz+iCkT7EGhIq7gSNhbUs3CfetUb3R3SoilIxyF7mG
upXOSu8p+QqNtXzVgxUAH9UEivUmgvSajWLu0hCW9O6MwIiMZDrAH8hHGpoJAB9+voS97ClU9+iY
SG3yqQ2QGpycxnlSBsbUdIJ4nCFxIdmuz7UD8JhsLceCyBOnqM6k2HAlyivqYMBgZoi+e2aSiCoq
/uomDlf42ZSBmTTNuWM+1IIBXUHtbdaVHaFOH7zXUVQYk97Tsm9u63CXhE2ynm3jpo+YMLQkNe1T
vbzRBeoPZUPoauMYXtWk8q0DSXmH9tUHx2J9GzI85C0BnOtYUu/3LHBpK9azkC9YCLHKFr0dJCWN
U1xSpDYLwxrE21bTspbph6wCtwS/MU/FBCOkv7ONrCHujZkMc65D37cwPImX7iVgxako6SA94yYz
WAunukVp78A0DUsO5kzHfMz7UMPJqfHq0Ncx0c/mz4JVslbKr1pZffbDaB17MWtYhCKi8hzkWvkM
Isb2cz5G/HtwccZGE/H3WIbbsYDzQMldBrH03Qt+eiBEpiQ9qkDOaTfspJn7ndE5gUhGsM2l0wK5
3owATspy3iWdTDFoDz8k7iRCylOEMKon4aQe+6NMk3o7DQTwkOvqHDS6OYHi+5TTu0dOXZ6EogAz
dePZ0vJwm+NrOZSihzCD43M/qfBUk94YRH4SP3Sj+SO0LyVREgl7HA1z5DIJTgCtCv8Sl+Y6n/F6
iQZG/vVThD+JiLBR3LpRQxPnq5wdpbtzzAlZJoXypV5uhnUChAu+SeceO9cnx7luzq1fpZefNwZn
Y2f6n2EdU2CxhNjo/sDqD68u/5lbx4SNIlOx4Zi4rANdVoAMBwnptYe0P7UI5080lGOABRGvAimt
oN8KyXCdk2qpJo2d3UTAh5msGBKbbqURoNdFw6Zw3b0zFdq2kfWBbKpmNRZvlkjEujIryZo8NoLn
VhVghhBhMdoK4aJ58RbmNtw7g9MavzKDITxeGNDepmKOD26o+L/ytRb67YbrirHhUcAUEjB6DyfI
a3251t2O/BMTelIRy60jo/b7kKvvhg4lLKXYKXRJHzsWgjpx+gAYdpgcCF7p5DAL9VZjo1VnVM47
RQV7JwyIAfQy8Nl4Rxq9ibqmmV+lEVnbRBYvM+kscchSI8JiuWOXo/F2w+iR9+U+Yuq1RXnVTI9t
yCmbxdDmWTd/ZdgIBQayZpDhMdbG2WCb4zenIt35jbErOoMzqueT6fN/mhyPtzUv3xTfUqYO26rX
If262MvzVLjbNnli5I35yN/2hXnrz3C/EtslTs6QOOwqwBxR2S6ICm8z5EuPtXj9fPJWXa0f7+L2
RLztujTgAaVUgFGmNfeNWX2XKdl74KzTy5i2r2mNd3Bi+ELunNraTM021MkRUCqEcQ1hQ9s6FZfY
ogspI7keyiE9uSzTARZbkKIja94OjTqqeDQ2E5P6NeAEedv6XFxM9UXMEfq5hftQLZYYBT9+M33F
0pF/USyQgoRYTTivBfh1Rl7b0kLA5nXb84hGHFB5+mMQUbU2hWPhq16Q4Zn5jsERXMcAQslk1rUX
DYbnzh0AKrfNgbnMdLD7Jj21kP1VV4UHLYdhuvLGd42AjFPdJf559P1oCzyXM3E2WLaNgO5cdH83
jAKgA2Sk2/VhclcTPnciiOlWEHcBsqMnivSeyCmi6Fiv7iM7If5nFpjybWc09ji3mjsz/KIaM3+o
sgiwRGTcoVEoHtDGp1uv6LpA9F8bgMGPdpL0lzGWX/m41Y+dhysWnQm51yGQsCR/lb2qTzo0hbW+
fIkyLg86x0iPpirHQ0xWZVDDKhjGQXySMXjyqo50ijFQte2+5hP8cUSATElcetUJK7mHJw97Q0dP
wCjJDpNkbxjgSVwxzLcmL/PKTiyQhQUlJDk3444Ize1Ux9/sUR0ggqn7yomjG3ampEVV+aPM+j0j
KIEcLfvs7E6tzb6JtlaufwLESBDxn+vhnYFEe0kTbFpdhrQyLvxjkoNWs3vT2CRyPOiihbPRAAOP
NLgNCcusAQXMLkfUw26LsnOq9YwzcmBJQvNSRKHcm5XD0U6ZAhgXEbLxXXo9WU4KnGQWiY0lQxpc
uHwQiX5GEtmCcWGYd+PBbufDkEAGlZiV0mnealXs3KnE3lkTcCuWtnvVDV9sy+5upqTRuYIItcX9
bMAN5uoa2u4B7V68M3XdP2c1NexQvDZGDAWO4SWqSn+fV8a72+m41BPzMpqMEczR3DgDtmh9saVm
7JtWEG1o4j3rnI/RB9Y6BqKuC9czmUGJFcMu00vnAGe22EZZ1yPxh0DiRhYX3HDKmCeM1t4sty4B
s8DohuRWceoKKex7/Pkwf8PcXeUVOQTkJVqBxgoMocm0caRlrvWh7fdzk4UHpDwHbMwGTvkMWRUn
xdAQxsCoigBZvTo0qT2tnHB6jmthn0wcC1AekDLHY07uqtdka6zJ1YPI8k3rMFImfK3aVaSFrFhU
SZDpOecW4/GVUbdEDbJ4E3p74EQakX44UOcbFX/xsJAv8NzW9j+EFaqDgvRot6a96iZJ0TckVWDQ
Za8rS1IteFxG9dzSNobVX0SqTVvY9IAc6T9PM+0scteQJYEtvxmMWA8EhX2LhlBdGjipcRLj48cs
ApiUOonIDYoLl4lKRXdHR9vsiafdmWNdnAcooo5B45dANoSt0cDMljtEmCjOHZBsaYP7s3XB0xeQ
cof0Lklq96apHdhK+vhEHnyYNNqLGNnKuM19MtXhVjPH7xO14rkAFb0M185eEs4bclfKHb+YcN9Y
L2FphxtNhto3Z/gRuoXzIpLv1ZSHG98ep7PlKe/QFAQeIGHmop7Gl7jAASOs4iknD/4Sdqn4oobH
KjUwQCBLuMSJl97kHScJo3wQJbm6z+Oe8VAmnYvKbmxwFPeRh2ray6FIFHnb3YdUMJ9T1rg3mpyY
YNuIVx2SJKSn8f6tGC8oG8qkmwNAsJeb1oq6bePCNKFs9G98/Z611zmf9H0Ef2cPIeCxioF8sKKY
vjTgp7VZo9foE9ZPtvVat7N3f71hbLdPUuOjKk2WdzopnVbjyjW1O2agaHqcidW7cD1QXyylH6GN
fBsYEzO1VmxoYlRprua3l7mHNFKMWhOgBuJlNYv70kyhz7j9wGi4Z8c+ZyYoXrTPXjV4ByqGiqlc
2NwBu+ptIlYMuGkFQHXX0YttH+fJ2YzbTZd686lgULyRhm4CFmPmqWuKdY7Nurm2452YQjKP0Y0M
LCnrZPTOeEfHox8h3pbV8CHrAVr0OFubuirGo03DSr4e8UNxja02j8hlio1oKzzGiuKUZlH1UNiS
V2ltYlo6T5C/JrMgNdquIHBJm/o9jP11p4XRWXokBcam3McsGJiATmsCdF5ZvnOKWAUZpUmSBw65
W7dmOXVr9iPQo7Ow3wA3JzpkYhkk7He0qBrRfJW3G0lhQW/QnK432hKTUI28MFUp8/t8KjcOwptH
xSf+mKi2x0Wgq+Mkva9FGH1omDfvMpMYQrqmA2IqaEihCZUqLCoAgHkeTIPZB2UDzM6vneiQE8S3
bvI6AivU13u7gskdOkzupmlk9hovO37J7tnedknY7jpwm5taeq9zO5MTUyJ7N4fmNLqyYilSvGKM
7XhL+HITa+J9snTq3ykbjh098S4RXh0kTn5vwIm6yZUcb0PwY9MEY2bKTXtbcArtID3pgPgBgYs6
foFnsbD3MuItNAR8IXnoJzcZ3BUw3uzWjt5847N2lfnilwO6Pif7Wmr4Q0drTL4yV6/WIW+xwXIO
NNYOpzeGP/JbYB+ZZgMIdXjMRdJcSkoKm9Cb3ukcYIChT24HORr6Lu2U3OOxfyziuApC34Af4w7U
Hp3nbCUBg4ckJdqrA3Jz05/03P3wegPxZh3agWFPj5aTW4e+g5ekt4gVDETIeVHwG+06+g4PnUCP
4A2pTWfDP3Ui1rXzD8dChVuyHKd7BEZutFO9K7VuzX4C4TtmkC4qqy2AygbDgotkna4o7eBjdYjw
mGuB42BeAZq46cHvS/FWk68tDCp9jbVfV/m7rAJVHfrAZ6ypRGgQ9+sKnekOhPJeFbAQgaAvqONg
8CK2n9WO5APrcyA80nYIDtBXdijNO00IdQxrbV/qcMEJBlrBg1rnTthfmlz7Oubj98hgFpL3UQ/f
awI4MlviUGpwPJTrXyotbc6i7LwANVXOQpMlak3wDDRDCc0LyEkFBDqFUro1x9ekNChTiNDpcs57
i4gup6651LtgZP2k2puUU3Jh8AzFuO9MHPJOaCC5ZCRDLYG+rhrWXck2Nwe9tUqT+LXuNSa1zPhp
UtHzVBOt3OiRJk1YeKWnuxR29Smyt0KAGJqJfICrzvCLQLpur/nSAIRdmLuwCQmh4Rp1JPzsB/Nw
feeZAMYxSkO8Z8mWpeUbazJnN0UkEY4a1hqqoE1kAOmRjn7KyblfjWYffqn/j7Lz2nFcydb0qwz6
nj30BjjdwJH3Jn3WDVGW3ns+/XwM1WxVZe+z9wxQCDCCQUpZkhix1voNyaWhp17bwF7YI1SFCFpa
PxSRj8pA5AGHaCT9sU4/W6oe74DBtng6ITdV+LmxQXIG7DaJtbYOtM0AvXcuoaO4NEiFw7kNSaMX
7BwT69WXHJv0Yp6ukXzrF0WOYUTi9taKpyECJ14Pr6EkNpEL7dymCuqRuG9RVe3YywISL6HXzCBC
6XPfr7SDDipnm3TJxbHq7JCmIZmfqixPlsWe06z7Aw/hEZmTyDnHAXkQlGtQRC+MGb4KT+ygsFhK
0R60fDTXMSJa6HD5KX56S68unfWIDiVEWgyFMmshoeSHGfb4pFApmzJS1k5R42Sh47FBTM1/XJcP
hP+m5JLyVJ6KaKx3POF2+mBGkG66z02nKijNZNK80kjv+UvddfyliqARcELlix/j3Yo75LeKoH3d
o8U/l7LvKGX7ByB29soywm+dMaW6VC/ehFDuDbvLFhgOOivddr+oanp2Q5G3JZE9qNTJKh/yb8O3
Gvc7c6ukuM33DvWXJIuruVfn0r4yQjayUAtRUkx1nrPJd+q8BFkJ2xd3DFm3W5JFthSSWMj7o1Z/
IocxD9mIvFrddqhLaxchsjtXjJBPxy6oivoYE0Dg3zmj9rm0QnmFjUy063MTZcVMQVy4bbYFphgE
6DxK2EdeU/eHYpXZVdaNATSEXS7TPAzXpscv08JUhpwjjvZEG7kDbcTTpoU1cbYI+r3XcRnsPYwl
sd2Ye2WRH2KYBfPQxHY5HomH7QoYVmeg6ZyxHwhikkFDpH91FVI0elTzKXfGJrOQyTaNHuuc1tF2
hi19iSESy3BaV6QcWQ/awd73Gn+ejicJ/JGiXiQuBp4eJcezMyBmaQHpIkPrLfTC1dYWxZbIRy8u
sXFCHJRsa0tmvA5J+61a/V1GNxL19Rpp+6ALtpZ+ykiyaBJPHJyFPMVAU0KdVPNVJPC7uHzVLLfb
QezL1jmCevOM8lOvmxT0tSIHRZLz3NdrZy+auDO+5eTWyP0FxYrkRYDpYHpx7Vw/+CXS1XYrf41L
/Wq4sn/yh8JeKT66b20Xsr62ypKUEOJYLvEPjDM+4MqNiTXNDfmW4BU/gNPYIaUXkwQL86k8Vnvo
PSYdG6Y43Klpsi2iKkYqzyu3aW9ctdTq12rBQ2uMCsp7c5YM30OXHJzHV2SIy6a0X924ZHPeadG6
j3SMdhypZx+gPYdWukma6rOK4vhTTkpoTbkMhEerFaekKZ/YVA3bHi+9aEzjF2xZSK/U2IQ4ZT2D
CL50rYgwDfcMnkidPm+xmp1jDHKhPIM2Va36u1JmFW3Q51tJhQHBvIoIBUZYGIoX7goEDQ5A5lYT
kH2Z9p59rfysnUt9Lq+GwflkAVybyyYaYnoP9wDqVjOPs3pTqJm27wfPmDnEYnVI+g1PZ5VEQ6es
So2YZsxknGAV1kErXycetZghwoOE1Jh1NJ1oXWUOoQ78cj5j9wGLAcSWQyTHljraXbMqV8nQ+Kl7
TOR+I/e6s4vZS2/bGJa5mWPKYKnxycd6bNN7K94HcbkUIghspeBtcP6aNET9EP6E6qFZnFCnpATV
V9sx1wmVpWOIE9LckHU8lpQRF/W07lY2FK+FLSPdWBO3Fb35FvNbwbEaxT+18rcpCKpzkkunZCjb
bWNG1cnBKGn6/4+PHb9LX+sVVCUzwCa9ixACWDg/Ovk1GltVbASHyMV0a2hrdV2mMU+rVA7n4sFv
t0STFoLLs6xW1S1rxykY2CrKRX7JvPCsqSR9Rx0xcyls95PYIl8hXDQ83PQ2edQcycoX2G+X5qNr
UpzwSxXtdfYobgf4qI2oDLWB8iUN8/QSWNWyzQr9HenMeA4ViLcEv2OZFon2Irebuv1e57X+VGhy
fbHD+imtwE8RD6vzSPPiFyP2v2em2X7PUCk1DdzKxhI8rCERCgfjcGglJKErtY8wi9KRd+vzd5ZB
/M+QYsDoI/N3jYZEl4OW4MmPwJS4XoYqWdssPKWItxKldDdQn6rAefCTkS+RTHQ+ZBp+QC0MQZCc
2qkuWT/csDbOLbJ2cx8hAgSOo3MxNYOcxLBly/6i951KfkDWn0dQ44i7vsCTc6YYF1mNLr4MudZv
KmTqErTZkRG1CpOgH0CRPvSXzlG8UynLCeWGh9Ql8iV1Y+0N8pwLGzID6Xs/nKty6i8lDzsNQmsM
e9DHhAQAt23M2feXYGlDNrXg4DI0FGqCOrWT4PF60SfFUM6wk6U1tE1/pZaA3Hjcf7KU0WBHntXb
IEMVvQ7KaDkiqQmDyq82OlynxygZf+R8vwO7TZ90p9E2BXH0DOnmA8Jn8rnrefyEVgRmdezgPwZR
dkzKCdii2w2l1dHdJ2VOlWUMDhAao5OqHLyS4nZWo2Ybhc61jr3s3JlZuYtavnUwhqq9bbrysdXT
6qRW8VYuskfNkEg/w8zZ2mXJhqZGGdhix6U4nvbcD84Dyf561+LTokMRmA2Z5z6CEX7RO7tDOrqI
9oXpxle14gef4Zm5sDRkOAeyeUcnzEj+qRB0e19NDtRoibHydpM4yrBqwlq9Zr0gBRuLoonNQ296
FZKM8lHhmbGomkxdxtMqgu0ixpce4oED2KaOAhZGrRl5waZ+8KRMvjr+rjLXkK3irxHpqbmJJv+l
ai8ZbnSHGHIBgWekvAFMhMCtlMjgUmZ4JV5su6OL0uq7FtYZ1R8WRYX0D7tDi+qS56H86jWf0z4E
umjm+i5Rqk9EBPJeLVkTnEBbytDBrUkAugZPzqfCwwmTU//S9dpThqQtapc+GZKpsSlQIbnRXEPW
7ws0iKuCcKiJRsgOGXlQRKGCl+rg4F1ZwDeqjG5GyNrxraXxauJtaey6Dc6q67aNlG3hGOGDCzDO
RAvR4rk4T7R23JskMDaD6eHslCa7ToIWmDua91IGpF29pHKRi85SGIwFCWg9Sj/FLhsRxDqCa5I2
6rqiOvpCbRuY3pXMnqlHZzUBcJfUu9y28pekmaJn1AXKdiNBGzrqnvzsUtD8gR8gS6BlXBCYtPCd
lLkrPlQnqkLXqGMzZNfusMRPAOeUJjllYxuwfyJEz6JcPsrk+mde1DzWAJT5f02DV78gvVPY8MW6
oVzpCnLyhodzK5vQNmnzI36y5SIBlUkdyuEhHApBbPOz7ZnZ2jfbR1XyzqUP4LaJ0n6N9SlBm8vL
lHp8NQbb3lOnz6gEY7FiFLG7SWOEf1p9aK8d7JIO3sGbWZL4jKLgqsA2pFCimjN+k7A88I0empVZ
qeY3/DQijJijjNyUaEK07k8o48tH1JgWuCJQD3qL9aLcY97D+hql8ltdoqzcJr6NexnwPiyZrHUs
tckRx0Kw24aBeDxfbpK90QtgqnBN+pCQakRKM688ZeZ0Tv5loEQ0BIp88EOkD3LbMXaqNjYEcib4
zopSvZZoX22gQs8VKRx2A0YxtywbDeC86xHeNbO9VLvfe9JBD4Ebjqj4AlRwRL4qBWOa5r5G7Yb0
lVlWycEefliWhAawpoHsRFRGmaNw16yLemIdoH39bGCZPA/UVttVbqs9F4r8s2vmrHeoxQ2rMm6b
DeLHPsbAfbIdkJ5HLMX7NDRa8IwlgZM72Uurut5Dp+FIU4bh1el86YzwwTr33SeyOsOh0hwfeJ5j
XaPU9V8UUYto+nzX4tvgwPt88uPxUDuGRTolGp6ijEwbJLN9GQPCIMzR9p0FJcpzyuJtdClhQS7I
d3Az23VZknNwQLMhLNA4qwi/G90AhJ1O8PLRKPt1lXQ2/JI4PRkDPMhUo5I7ADVftggLrqjugqg0
quykZskPUg32ulDxvHDUTtuyI+cnwWZj1icU+N1B4jHDTncu1/24ahxiWfbWw9Fkwz/Ps65lfycp
2Nzo9RkXAX7NiGC+DNQe6sZuHnhjP4aydBYj8BBsO/1ukwJDm5V15B6AfddLqpoUWN3SPEcgiu1J
wLpx963Hhjepmh98nCQIvQqZ66DRVmkSTUuxol2IdPULYWUD5cfYJ5LRL+s+i5b662Ak0VPhSeUT
+zf8A7CJWhs5+6MuJcbuxno8GT2JsnqwXhtNbp6B2BLiWslwpbSjnHBTXaBQGx6hcBhUIIdPpVkr
R9FIrUKxBw4k+QvGKJNtysJp13Yw7vms4h1oPeXBNXYBOtvXvHK1vZv0PNMUwhrT0p5G5bF2JPVV
QVW/Odm94734kuqdURR57U0nX8QG2p3a4Hfnpqy6c2KPBxiwrrND8gaDhpG8wSod2KKOEF8pE6fy
qirKSiga7OVoZFXWqnqOkYN6afT4c+iAvezDXHsFJ+UDsnusWyKS0FQ81Jfb8uhX6dnSW+lMwAAI
yG/J8YxhuVc8aVflfPKIpryao9Js9NZCQtFq34ksFNx62J6TsvM2fa8kK6eHM1PGY7p0wIGSOIl0
/KBVkLVLFR+HRQZ3DrZZ+eKTFZ9T7P4c4xn2PDYXs/YxHZgs2saq+d7m9cOQYyzX61l3RKli12aa
gXic9+w5qE83SY1NxSCNC9YJe92pensjXP7v33Qjq3//F/2vGeWpwPPrD91/r79np8/J9+q/pqv+
mPXv37tc9POmk/jnb51lWpMTvjbfy+Hhe9XEtXg573s2zfx/PflTOfRpyL//6x+fvyVBinVdXQZf
699ERaHY/EIonl7g54XTX/Cvf/x3/LmKfpchFVf8VCFVVOefDkoPJlwkVNbMSaix+17V//qHYqn/
1HVZwQ6c1L3qTFqjP2VILeWfmm5Pomw6tHID+dJ//K8qwx3nX/8wOIXNGWc1bSL/a/r/jwypZk2i
PHfZg+n9kKClMI7cL2/b1j7QX22rHZCdl/XvY1X/ID/vHfzRCE5tE8cLp1TGzwGuRSRQwm+Q6kid
+op2LcMq3CoWaKeszNjddf3V8+F0N03SUxQysseybKtrw4rl2nH+KBqifOzo4gQYszfkj16R68fG
QCCM2n3OUwlbiyoiWX+bLNnDriHYw9LOi9EcxvVIC9rJGXjmVnF2vDcWVgtH26+pd/LgcOZVh93b
/bQ4EnPEUUuUdnCr203E8ESHK62kWeme1C0q6opvsaWcjKJsvitRvx+UpnkfAHEs2t4wT7EXxbtI
1hAvh/vzqMvtOCtAgS2tkZoy5tflMVHd4ghlDaH5zH2+D4lx0dzHMJ1ZVoXh7MQ4YOXqAB0Lx3TT
JTkCYv4Glo+8fi+6fNPiDR6X/zFu4/45OelRZoF/1+9Fc+tneJAVM3GjwGZjGHfNxhLzUdqarkLF
Bxk5rZlZUK3Qdayqq9ex/9UHDAiSWE/ItqJlN/OjlthiYH/1H4dukCSQkqR4iwydFS0xDuqOZpr0
R3E0gnYaZrCqQ/DoEYqBnKiLDINeagUrOcTBt4zK4j2YUOIuJiMAVj37jaSRlzj5u+Pm3hqjY+yo
m/5ErXcgY2Xl74oSONA4dCKbsNFfFBW+epcX771qphtLIx8npnWBfIVkrD0Ahut+ubzwWn0uaVDO
c6sxoChIVJdsu7jcum4Q6SfTlYDmu2a7NlNZUme6jeuA6vIDyVu+EYW0KHTHPltK5pyNqXFMBdqx
Qqj5xziriLuzVO8qhkSDx4lz1mNwhEFCNCnGfMcbYYP0yapKw+4ADLEDm2u0hzFp46XU8/36cEJM
uY9Vk5UQNUE0963QwoQWrVOQkq+i14w65g/i8GMfmXBO8ZS19vgoWzMgnxpqL9xCNGmZqLBoW/Vn
XwzyeF5iHwTSmyf1g2hk5BRLS7JORBL1A/yVel+mwbVInPBbq1SnATPUzwCylFmcO97zAIYXUA9q
QeyHxrXJKrd3ww7uReD1a6qQzd4DbtI9+3XjlkuXOOTkVzIopmJQNn07BJdbE6fRIY2nTPwfQ9OR
ZFOhhKLgLO8ngtYJLt/Uvvd/XjtNROPcXYZpDMacHdusqAt7GSrOE4oz/GVTo6t8zo3p68v7GGrv
ByeUtGPS9DUF5Lg5yLZ0u8gNQm9rIWZJwKzqB6cZUxw+1qIThIik3cZvh6LIOTi5vfTKSUJkuqKb
mlBFfXOm+2ibDYgIUDggGWoPXoLlon4MG557TVz4p3oaJzRi3LXxDUxJH69v8xoqsbfzSSV/0xJl
N7RULaValx+wGBseKBtMx7emU3NMC7AkLUBY3cYQeXopI7c8ID2t4PyepIfait7uF9XoMpIP++2m
sEmm2ZnXnguPrbYn++kFdy2A/2pzdEd6t6GoqVaUK7GdmmbESpVeSPol97n3cWNIq1UiSaB6+E3v
khFJZbJp7rHDih09GCP5iv0NONLxi1ybUNeahOzVEDPB+Lkq/P0EAx9VMLF/K3HxcZF1ZEdTlUm1
y0T0W/24yGaVSSGvGo3vpmM1m5r/8QNqQcqBYllrrqzYMKmz18+SqhCBJjpCfnUwkkif/hdRIV0M
CP6fvYYPCuBDtpUHnADL6aQY8z0F28c+9Xd4RhtHJQm3iV5GQAjC8EsMQwb2XklW3vscqXxD47bo
rzlRl+iJpgNQRdj+dOvkwUH2x+BSo/H2ZNTwCFCyaA7iJJFaNydILLeii/fUrDIzZ2bBbD7HsSHt
tHFA+C+Ww9cxLi4eMIVvihy8oR2sPGdmQIwRRNaKetEh8VtznnehfAlC3cJJWAt2btUqR51i3ZJU
VfqsUG6d+VUf4ZOB0WxI+Xindmk989tWfwCfpeOOoJCoTywXQ7pw6gIgwV/iIHpiml3FBaZTvPRA
eoMa4jRt2yi4aVF+Si5Y/+hrJKRJ46H2+2xY8tksvfaL60VYdKoOpjYFVrSN47kLwKPZFxdeodIs
laSyFiOszf5aR+bpl03k5bYD+1VcHeXODzszdAeRHLR00C4mAoTKh52ZFap9ksHJ/dYBa1/E5LAe
Wk8Zr5oHJgvbznnRUnka6+Ji2gOyC25VLzUsiJ7kPKkPVkrciu1zj2km0Yw06u6e54m0Zy/qzNxE
ojCagRq+nxBHYkzME90PY/drP5z4s8n3MXaYUOJ6axsHarrMA9045nokbVGSdNdTdvKSSIVNfUjS
3warecRaRv9Rgp/MK837CtJFwTjGQ32i8yNqX1al7Sgk28lM9H22CMnMmkZvh2LUrA10mVCNu02f
LhTjROF4p8P+P3ShGVIEAf6Vu0l+BhoXL5IIhRBUtc7Uw9zv+P+iBlbk28Qxk7mCRzFY82ZE5bmt
CLESuvWEJxCHfVycQ2CAOzFPDA3k1pZGErLMRVbC0mB86YvIOdQav7UxS/xllbUappBydPUiGjmf
0ssZu4JSz6Krhkv1FTBagjCPRW1gGhPz8K6TNolNXV50RdNR2tw14fB2H0J5Izlao7ZFYADEBbop
wPiRCyeJoD1HpI8REjH3oqGCgztljLIhXD/rNnY/K8aqoIF3+menAbeqs171pcX9EnFUqx4mWWal
fR7JGB5Mx/uuY6p06u3GeLFiZ+4hQfAEJLd7xJV0mYQG8GL0QQ5TznKu1L7yBSu/jevZ6qs1JtS4
Wi/edijpPrK4fBUTVPg/5MuqR8cA/Q0jSF7lkgaPsbHXet4pXxwEhuaa6nRnXE7yA6vPuBAn4rUH
DBrnF4BZCPzP4S56x2hI/eOAIDZcPl/ddpM7N1tj/7Fw60uQ+fKxgN7wqACk2YQWaFtxUjStVF6G
UpGPonefUWgBl09X/XEPMUNNU/d2jzr09FmnYtpd4Kqc4j/r2rvbYZgp9k7SbEZ/OexhsA/wcsnG
LgujkV7cFsFQwjhjo6Ge+iJreL7oNquBOGtiTi5ZtvToR6n00GEkZ0yzWlhN6797bP3+1LJkFjrU
DZGpNBTH/A85YuTo+0CK4vR7pDqk4FWsajuwUV9ySJkt8jX+LDopAQiKWeu1GBFZ6jMmm/quRkob
FVAkmAKtB+SaxxmFYVY8O4K1Br073gVtSsExrLsBgWrMw80o7f5GC0zYJvwSDvP2tUlxzjENBflJ
/gr+vF/kGcGyIbpg9u43qcNx1UkzFH+wy4tt7a3S8mabdp69MDVNfwtlIta2xTZ1CpifiiyB4prr
b5oN2g12FOz4qes22TdkeoBh29TNLcN7vF0NGmClI6+KoRD3LpzsWslHPWh2mNSD566oy8NVkstJ
KFMc3vq1hVfRdCYyCrR2DGSD9jWYymU2oEWYZRn2j75DrdLwzVnYGLwJvdlGttFCimgjex/ElnVr
wr7qIIxP/S4EezaiyzFrEzRExOqnu94yqGv7jfIFprQqGG80yMtHfkPfxISSX/fMknHvGsfY2rpZ
Ga2q3qneqbjiHuxEn6vKx3C25xFnjLVKAU+WV2mVUzdpzV+7AFCgPmgSPD/dO1II8Y/iSDR+Trhp
21S9PpwIRpi4f/3tFRKqHz5+Yl58PQz0003no8SqonlwX/vQ/NZWkKpPBrBorzXLY5/I5yoIhgfN
wagJQR0dmC4MBcBOw4M4EUv1MlTN4TbNqzp363txg7skWHFF3iL1Xqv2NZQi9wpZ0tlDX3/BddCF
89W510HJo7XhYUfYxvDM5nLaadhZTLjA6QoxcfQ8cpimsRdXiHE83aa7ioHU021xV9ETV4i7Joqv
zu938YdSm4cGlWkxj8LiroAdDhrS2CkA5fT57XDqiyPRwKHBcspk/z8Th004wsXWAFZFUbr6609B
+WCOo/MrJPEFw05opGqkz37/FaoBXpJ5YKjfKNSW88AtonNSxg+OHZABpvB6Fk07KNE5BJE/z3I7
X4kxMVcclbWFDqTi4FA+XXE/0RddvUWj5e3D+NDDJ8y7xw/D0fTqqhce6gwRgvttxLRKwvBTjXGD
F91fGq2NllVTQ3354/3+vCIdN2oNcuXDibTyoqNHfHMfv7+YhOyDnSrSXpwU4wFKGfDGsZBL0qJl
6+/T1JETg6Gc+h8PxQTXVJjw8fCXub6WFcr8P2423byWcmmBpY6zaMoeAIgc20dxZCVzkO/90Qib
x6D3HjWvtA9FBkXT7ppsZfg1lWM18+2DOGOShjyI7kB+agVotgBwCGfckfzuuVKV19GpvAcyUD3O
9BYwEWmU3/GWq+YKlc/D6NnpUx6rezFOMB2uutrONwlmX++q+QCwjMIdWaptrpRIuE5X/8ldlbQY
F3/9xdV+13Pke2topm2gfg6i3mId+bB6SOT0rQwppK+eJsHezGKbsljUbqIEG+1b3wl8/1IV+Jj0
VJ03t0G7sPNjP5ZLqx5gufu+5l9GeTSBB7NPF5cAonfnZQaukH1ceC4AzS9SVoeFJpnhWYyJxowd
E+EYGU2o6YQxNVBVvXVrjy4Yzr/+i1UhUfn7E9NRNHhECOayavIE//2nGmaZEnWtmnwjzcN32nSB
MzaNah+jrlzVLrQn0ctCHPoW4ADiJTlmgN7TlF/OdOGmd+PiNlQPMuogOoq0bLp16J5/TO6xubjN
wQsyOQwhUEYf9wy540mtYk8TTEa1ythhmIGdyxmXhrljpc5VDKV1Wu0QmposNGz7qk5NPpqAXkMJ
nOTUFfMiyE8gpswG0UPGutjbJ+xAgEikxj5VOmMvju6NGDN9QO0sShgkT/MstYipsU+Hovlw3S+n
DVRRgMwSvgeu/vH+Hy77s1vBZKmQsFn82VSnhqyJb6+7H+VeOoCtkgCYcBQE1UsbGRIY0t/G+6l7
H9NQ4YF8q0+bMTLn9+s/zEMlPYeGbhrI0Px2gywr4FeKG1Ze2ixs3i3Uuj8GxR1NkoIbh8whUkz6
3kWIb09SLtyPkM2rqMQ8umZcnLT7KChniRYYt3n3K8g3Xl1XHtb3oftl4p6+vg7cR/LZ8sHmvSxl
qe5eatV416Zkf4RgfU1mBcsGZCtJmxRrl7zspffAFpp28cke7HGBAjwxVVNYB7+ykCvQXfPdITUl
Eh1m7OfQAuT4EZWWaGMVYb2Bar/o4sI9q8DHBYYCbi/mZLguoqFWvIRelB+aAkkB0Z20coDjw+W5
zU0AZZTNCOxqmtyVW1w1E3RYJsBUd9H6sNwOsjmuc0NCVyAjiY9apPVNdt5DG/PiuFAowkjB+GAX
o71tQwQ1y0ib9jDN+ACwz5qhYCJtxJgRYuALWeJ2gRiivNGsUh+hX88LxwdxJ9fTrk6e+Ucxo+0z
/kCSeug7Ft0cuWjy4kPplYvbM76HrgdkkLzXoBQkL1gbRCPO3teC+4mI1dRAKGl3H+rETe5LyP2V
7mNitvLH7d0N4rnTpgXpWHYutQN+Q+xkbv3pzKAYVHEU93gfum94lD/Z/4h59+3Qh9vdr+W/AIU8
0Ud0xv+b7ZGQlf7tkYvkKyr1/ANLTmXxgzy6hiwdiJCo+qpDh1bNAERx7qqrZjIwKp0RpZeiyg+3
Q895BUVt7XhSyl89yX3KeIq/KL4mL93ecPaVgxQNW3p9kZQI+pVRgchsg+iCWpntcew158lM1BV6
PfZbqqT4eFo6SiiW77wBifyMG4N5QRInvnqO905a//rX68tUA/21PMmKaiuGg7o220FZMT9mThVE
X9QegN5XM+z1eRn2JnoWLjBdOJKiJ8tocKRkLuYxSmvIwJgZ6GSWU3E26cxyF6tJCZ/Dwku+CNHJ
ncBzPey3vTjKte7cyiOJqGmciqdZAhPiUDTGUC3McZB3HTqeFCVMd1dIbbmvo1pet7hmnf2gZ5NB
FuLJRgBs3ji5Pmuw4oMgZqM+4BqBd/CghuPOaEh7cSTGRl1F0cBy1/eh+zQxt0HstJqJQamc7hUE
7ckbguKZbaexwtsvXY1hIb3UQwKRQncRg526uqa8SpJjnEUPqbWiH+sXB2bYpSnGa4Vm1OavPybl
YxmZz8nhC8n2QGY3ryofk5WuBMUwh5L+JZCMHCUHCT2xNr2KxgW2ToEmvPA2HdI6QSIfAzndQPZK
r4ERptey8ZJzZGDFLWFTMK9dz7wE9hznmABpkuaz0UnuWdxLme5q6w2lBL083V/DCPhMbbaY4n5i
HC7FM2IkixoD62uD0gkfv+vsG9dQ9llYj+D1TPUhDhMgSl3bfe5qZZMAF/xhx906jU37swp4Bg94
x3scwrFetUrqAgGx6mWLNN1CN9EkvZeIxklFRVOiX0tEpfngOIZ2ECWiwUkbxMyLP70IUX8ZSQ8u
sKYLxH0lu2+O06vUfqzg6oduwC+vYEjFBa4dKKEiqx8S1FlwQC9PQSTXD2KIH8WACJ4WLUVXaZ1s
RRrF67NFMVjmQXdLyBt5dum0wLn2mv3Y8at6K80KIFLP6pe6jflW+M2xbZ3wsUeN9Vx2doosCuNt
0gdLfbDjbeoOiBJHMYouEvq4+hCvzLqTjvfGl82fXVjCz27UkmN/9EGJ7clj/2xUV9f2cWM4xcz1
cJaPjXghxsSUoU60vV/5yhqimjcrUQx/Vb+WE7VNRr7mmBQYHYmuJOU96PXBXJlloL2WLJCzrk2B
Ad+uybxCf1A831yj31GcICPp85g/42tlHkc5lz+hLDHrTKk9tGWTPZoD6Q05TD8VgzEsjEDSd1ZX
D8+AHzYJNZdPGtWXpaRFyTZDy+YtBIYg5ic+ggljmAOfni5Hvne6+D3VeIaSyP1bP1Jksz9GH/zq
LGSciTscG1/Wj1txw+vyEsJB9sWuiOG03DbPytTgkNTP60RG8HXqdk2Otk8pq5vSZp24z/Phne7d
2D0UnVZj0o6VVWP1ytobGue1RWcjBMgF4CnBxUi20QrN3GGnDenWk9TykhomC1JqbtEcry5iqNbR
J22NSoG/9H/HxAkDSvkox+3RhQB8KUqY2ehaKStDVgkGEw3YBeWCbq/4aMUZLTgS0fW8PCyIo4Zu
fzsUo6ZZAX36ZYI4zDEej8Ow34pePd3tNnu62ilLxKbcyNy3ukSiVEIFXUf6YFPBK9mQApZxU4UN
lKI9h94SnOqwyvyDaFwmHoYcpxwKGeniPiaO7Ons/zimRWhVuObTfZaYSo1smNsyMH8fWgQlyMZa
SlIBs0DHtHTWQNXbGlMk4k6hjJnXq8pVgKhMQ/iSZ2cEJRba1BNDgL/gvyVIaAbYqFxUq2PZJyzT
smp4L0oQZbqnFasmN4d3P8BJmO3Uk4uVEmU/yJ9iGh+MMUvtKDh1qas9tKX+IMZBw3TLcrC8rejC
T7PDMXk3IA0CYJqB+Y72oYF4DQQO/6meGug6Peiex9uIn0B0Qr1u55ulASYxydE3rPdq35R8BDSS
zmcT+124GxWzfKx8T96VoYLyz3TWH1vQDfKQbyU2Dosh9IITMJVyV/VQ1us0ah7UUXZmBKzul65A
9qnW3e8oE75Ski5fu6ozFvJ0UeFLFaYh0I1jL0B9VS0jAiVxaE0CN7dGog6PGgh9TcaXIQ/LHuUm
kMnwHBEL70pn4+l1JK9x88GJWUrgVlLbQb2/oHzgoe40FX6QpO62AGB2NqicVzYRUHBHJz66vj0+
ksI9oR6jvHsuvjxRLfULHX/VHcpy1mViS0GAhvw89Yo8Q8RsOrLlbO6gx3Cy44CqhN2v8H93x5l4
5uJnAQVEDd7Fc9cAhPzzhOgnY4++EqSoD8/nwNAeIE1hrBgGOWsU/H4f2vDVysJs4ZUq4FyHQm8d
Jf67npnfrEjOv/bZADkgcRFo6q4S6EikiOmYSLmeRGMXZnIIXXMpW6gQ3U5IkuGeslR5C0aNYrY4
ITWOesqLdu2kjnxwh5HGTpSD6NqI3zdgG+iXlVltCiu/3OZNQ7ezos/PA5mxqRHz+IpdxK36Kj4H
JRZG6C3o8zGU20fRKCRXgH09mBkVKDcs4kkdulyLc17mZ6j/t5iBMr1x/w9f57XkNrJl0S9CBLx5
pSt6U05VekFILQneJDzw9bOQ7Bb7au7MCwJpAHaXSCDznH3WzrsXUcXfKZ1Rl7BTEC27ln+RB0/g
yeYiQ1k/+igtUi69720Q3dvHR7+TOPMervvJJykXXRXswHiWZ0sqyrWN7JSTVWxT8STIz4lDHQlC
kPQD94JtY2XkvggqX9s2/i67MTKmGjdr2o1sdnzRIQiH0YUyZ/fVa5TZxDX9aFyn2JNFT1Y6gJQP
THO0JcgzSqaQ/05Xu9C+FkoJnqfkQZBT+nEt8wxxmOZV3/yENDzyneCG9gnZgtGjNR26foNYPloN
vtJQ0MQhwVqppJr1n/agTHh3gItedXNfJoeDuJwrzfTmoJVOumvBd61FrORXx1NQrlZK9APomDNQ
ekeOd8AUNWovAMFtMqst7zCsdd+pnr7JmTAP3uPec98sbRw3CiVoey9U/7hXQKUDwfTySnG6duhT
zREbeWoOiSEW8nQwo6eybIOdOlO37O4v6medRe3Z3Q6uuXgTGXw9O+2jbUeg7k31I7TVvEE2LFur
twLHvI0b1tpajnpZz3vfB9cmR1HcJ7vaBiwkm3XGI83UBszJ52vDTs2P+HGx7ZibOf9gTmraz8EE
pMjMu/CnB9i39XsIOipeieRCnK+xnwfLSHPzl6muFeg5ms93viv22MsG215b6u2SmgXnLMYyXPde
ob+aeaMtGqccv9UNOt/KUL4murkjGB+82nXoXifYEsQ443pZKMkn9RLZSVfi8LXASmBttWaASayZ
A0ECTVfgHJGN2VEeNPJ99zPZbDUnO/bz4TFF8VEra1ZOKAhmxkbL47WKvPMgD0S+m4OJuXK5gBxA
QitzKeqoTHg+bJ8v8lB4QGu7vPn26JJnk1JpGzMqtK2SZQ2AYmP8muneBSFOgk1zJA6yP5j7Y1W5
KMn4MsBDOvRIdlZVkPhQJsLiTEC5oNKUM5VC33OKX+F9FM72331y1EuRwvQ+YC7MEMqlPqrW2bDB
nFD85eGAW4vvHdbqEwSKzzFoq02tZ93OKoX+UhrBN31iBYxcdBt6TXUuAPqc5ZlO9GvFJtteEjni
30lxGZYjrk29Zh1YcPDmSx4D8uKxtkAZOGP+JAdk3/0Olh69OCzRnky9Pnq8xlDoRhf0deSshWvc
m1Q4UbAxN31C9QsbHllfDT740Go8NGUPNERzkitlET3xWCgyDtvlhd0O2FM0TrxKtMi6V37kriWI
0OHJWM2FII+mUtn9xh8JcmXffLfgS0yR4isul9EnzpCULVFtcDMbSkcH0ZiHIlXBFbcjJbGuWt6Q
a8CuEzbh4CgsnvjlppfOM9/zKFd3xtySXVEepMDc23hpww3Z5BapcP4sDGdhAtFem/+wlTi5IKOe
tb6bnhos8jZImtvPMEuRk9ntq4Z56bFU02KpZ6L7bBycOIY2Gk6Rbk8UJpknL3PbTx2wPbQmHfHI
fDn6Hewm8vgmqKSTiXsCFO5eJuvlwZGMqTmNLwdwMSGX/5hjpsCBcsiCGgUqL/hgb7q0a76k/D4P
GXKrpW+GzZfY6KmtoMT3Pso/JRxH0TtHOaqCtcuNzH01G+Ffc4GuLx7VU6H6MVKswr+Slo1PhU3+
em7JLnnI889xsI2LiVDwOikYRSapd1Xxs10JPSt2Pti9dx0WFCiFyjnIJizbb83YW2fZyn19q6qC
WrR5qqusqSxpX9TMjpaxACtT2vaxHnsb8y63xFhqPpVteYj6wV9QXpHif/HPRDnwR7N1CgNtWPmv
+z1u8sfc/3bPRpADhYAesg5JrQsAP5hdVdQsIgIrGE+wbl5GWG2v1eTLSPXtj6bjZ2UaERAyARMv
SpXP2rMqQO4GhUnzt7Xr1fEwpiVx6IKCaW1Uk60/EPUdAKBiIkQ6nlKn8StMtksVKOWr7J9pn/f+
XIPQwjrpWe++4QcUXuEv2ouyHKrvjSXOTjwE75Zfs1jP2YPVVIS/UzF7kBMo1J+f/uZwicZYO9pT
W/L7COrvcHkWA9q0r5lim+sqdou9Fqb9sw1n535vN45/BHpWvgxBbcwgl3RT8x3/nCgZl/c2AIAv
h2YqSUaazrmkbnmZz/9VfWpuwyICMNqRQaGIOTtIQbg8SP23lIrLs8fAH/P+aMrJIgpxO7OHAIQo
N33c4I/7PT5DZ0GPMm8qVyBCko1VjNQAg63/dKtN0bXJ19o2kMCmcz065qRfCfIsO98ZiYUaExoO
IdZyWlY0R48gyqtvp9E+NxR1EUGtPwy9Ux1w0qgPj2Y39yUufOKFHJbt+8Tflzz6ygLgS5FU/uq/
TQ6pQtlWVoSorCgWUQKiD32g9trW8V/QSvKTObeq0YVr2lvTFpQSBvQRryw8SZuMyvFZc8yfByqa
Hfn/CjkBPz6IyA7vQSbXI/JGdemXewTpccG9HSvBoZ4nq1Opwj6ywr2CoQb5rha8jA4kXJ7NfYoZ
i18mBdyIILyjYTtsS+aDbD4ORYDwvdF+Pnr+mDWZg7WcmrRH5tbiUVPUWIGwRRrREiHna9q9bGqN
YrK4BIbrUZ3wasNiR3elfOLBhz+BMXnLqEi1k6JBQ1IKL/+Ee7enEt3+MeJsZlD/+p4HtrU2K1x9
4sxRT20ksLoAHgz9P1P2upOh0PY1vOANW7nYc4GWPAwmVPeeXcuTraXBVfY1St9cVMo951ljbPrO
whkrnNpakN+UnkKPrWb/g+SnRpls6KW/uij8Galu+a4oCbuCcJpAd6rjvpr67Gly+/IZaSI1Zryg
v6dDygwuYo10hT9kf6g1TAMvt8ZLayMkNwZzrUUAmUCRrkJlar6LbiMVz5FwneWQiehsz6o+jbKc
sZiKm6mk4IbMXP+OE9klpBjwTWsi88lSTdaviVa9wWN5rnO7/Do41hsYmeLZSbr8WXVcFgrCSJ9k
Uw4oVb3NqMk4yy7FycjekxZrjC/sltE9aOUPLam/VJlPsYtTNxvDC4a9OiXTha0hmGDQV3+ZxQGv
LvEj6wQpW09LbqmviB3/6dgZkz5+BcUWLeSUeqRQvtH6T0o57FUgHP84ebp77HndrVqKID+tLtvK
zyUgzheVNepzaVX2us79/jzY09+HAnnXAaseyin+6ffcISaYFKPwF2yblo/JjzljT7qgGDUfqhDw
Qmqsn+JBhO8s9VSQ6GG2vTfdGpPzkP8J2Zy0OF/GfjrtZdNKDBwfatU7EEwL360GfYPQkuokR6PG
/yAg7Zx5lEbvbIPPoNbb6/1GpJ2DLEie5YWagQFv32S3dhyW9/d2hmygTwB/yZe27Gv7mBxiZZ8e
XbIfkVwviCY3sMzY8MVUMlRt+IRc85vWdMhHxZiKXZFOfyEcnratWmeXQvBDEVRzv7cjLj5JUmMG
QMpVHwtEK8KgRp9I8tcot/KlOon22ffnjaCC1Nb2ezxCCV48lVre3Iiqq0sVwSmcG7yFKXZFyyPQ
Wpdz7bo8eC0YApRQ53srqonT2srOntLkPsFVrOnJAJO8hJ+0CFp9r1jJcJIHX29SjMbn9uh9dECc
JirX3wvfCQ99TVGZmUzee6SPHsxJBz7D3PR6HzfRRgNiNjcrI/1R5qZ7lpdaabdoVcJlBD7KZyO1
7pNst9SPpZFMC3lNEdjpNs/yYA3/b+2bLE2m3qwo2hg9bTOWjlgPPJ0WRly7GrvCqD6qcUFVmhwq
vEJbyPmG/CfIqMZcBWmmL2Wdqda63T42sptsFVbQXP6zX9X7ES+4uSZVT4HHzXONUK/v09Cs1pff
95D9smsA/nUkVPVWYOQjN0NksfR115JRdvQs+jJM6b0fWIuOcVtR7by5/z/ny/4OmvUr6O4nKCH+
oZ3rieWZniEvB94HsiEhWD5QRLotxMSD6feiE4qpcZxwdJZd7syjl1/Zyt83ZPh2ohRKRXql//J/
Lu/kgN5YP8sah9jHNHn2WAq2Sa8Re25hc9kfBE0AMWWQUXwr9tbO3Ayj/kJ8lIVQGuunoCbVI/sx
6OCLXU2821Q7f+1Y51fsNwLdeFPCLKLIDbqakqnKZ6IrXzGeBB/kGck58jCKkf22y0KOrXlJQMvr
1nrR2fte9fw9Xz0C3b/rNmrNgX6ejA34ZoSurDeUq48HoGzJ2o8yVqvN1OsDZlXMACOvr6e4BUgt
ujXSDP1aDZX1EqdOubIoZX/iz2u9EDRXwXIYySIoIaLJKb8vGJBzslWOkWhCZXkdQB1OOvQHfW4l
Fc/EIotfYwXiSV07+87GAh08+uCfMyfzKTPKroOlF3uy/vs8TRtKycHfT2VzglQIuGU+6PPGK7Gc
D7/v6p3siucNWjgfbIJayxk5RoKGFJ4y+cpiUoLRW+UFxpuGP5zuTRk/NJPyFJWzI9ocUqwmzJqE
Cw6cPOETiyD/RR6QdMKXtwVlBZ7/MiVgeVm8Q4uem63PisUsla9m0jgg+Mtyw+pqvMq5ReThhTy1
yv1uRjTHnZ3YopZUKC8GjLKX6a+hV2H3K6A/FrYZdfuh6eFxwpvamfF7jlrll+pTq+JZzUcQlgEg
PPuHHdXA1THyIbuYNCQxTBt+flzfqtysblrY3rvyvGM/Ps9ohgZa6zwop81drq/tqe0ot+wAkdBR
DuweHeg7GIFq0YtaqcWWBQ0l6bgJMTIP32cKbcKiwTDq5b+ulJNwVviR4PSyHAirPVe1cctMc/yY
VLb6hI+6jWxSL/A15eF1reHLyFlaQ0zNnY3TIjaK84E1DV/GqUM4/LsvD/JwR4ZUUMbYwF1RcTPF
YppwZMyytAdz4g92eJBNeZgwvyKtlGLsVJQshWWnliphuJGn+HhNwNzmy+WVDVhJtdw2tS22adjV
z4EIqb81ne4HQiFO9O67mqqIASqDmn2/7fcY0hJ/6G2khZ3yldRE90OPcXRLtFuWquoerlUbPLWd
RQo9ItuPKU94IlbHgqprp6vRq/1ar3LjraOCIUst9WrlqvE20ErmlhzrqbiRY+o8cx4rQc7cx/73
dXJMmzXQv68zPTC+XZiEyxr78KUx5GTURr/doTLvn3gNlC/gdepFMYt7bDiGJjHB2G7WbRaZ33tU
QouxzfSrMlXFoU9EsdbQIH4VrM3KyfgOY5J/ckDh5HKj5IzMFA7JPKAZ4dLW2DFVPT+aqg6NfWQ1
fEHBhi7kvdO4vwyBEr2HGmETvdeKrdYkyhFJT8KiF0OAWGTWvk67v8+wdN36Sg9wrsBd6j7lMSrP
HpeFZqlST+bHZ5bri0EY9kfg6ONTmeDZOnip/zFk2iLMzewbr6lmrWtZsrd5PL/yZ7raPPgWQYhp
sIin7tWvQqRaIF833qh0r0qcDETO63wpRzu1ph6RKAO0N0CNwq2XfWskzxblta/UyRMIVs3p8LhT
7aBXL+YbMx/2glEdKj9pj5nnGcugiyEJymbt8I8/HzrXNmC6zaf3ifMZTLN3jW8SuI1/5skzMQU3
tGeU2pfVO4/9+lc1xxyobPjBkrfDSc5LX0sboroVtiX4pEg9mFEcLyGwn5PKGW4Yyoy3Ia1YEiEU
kF3yYA1iqYd1e5EtItjD7T4qL4ArViN4aZaPe1Qej+9UDPvHPSLTHQ9eWL3LroxHyVkre0RCcykw
AnXn0M3lws18eDRxrvkSqU30FMiKYjmArl/FwGuuHpZteagTP6FYCdLsfIM/7/qvNjb1z0I3XQrS
rWyrISJeaQ6OlaaODANECHapQaO9d5oQSG8Gay8mLd2Nc3A90FEqhXlU4PoQZm+h4014fNvaKrTz
9C3Ohb6zwwrwSa+mb52VhEdQm3gfyGZIlZLuFW+yJXDc23iiavD1TWDIxCCW5dnjoEQuKRLZjsll
ufeZ8KPEIW7AM0Zlq61tpX31PcxfsqDp36I6rvfVAJJFNmPbSg+5nlsLoWK+WoSgGHzTpB50nuwM
invshjSF9W31b33kWieQEn/lcysn3HGO4/FdjjUihXEelVd5IVBu4zoGIU6szMS/1boJR9nIsaIs
nWc/gDQwj0ENVcCn/pRDgxkmbxpPoyCOxmWcbHMnM1/lvHzEt6QiIio/G/TUijS7uwpbuLxGa+dv
2D7vcO9xrlQLFG9AaL6ohVef5ZgLl3ehx0NylIP8zDMweFWMQRpXKg7mKiYr6q1sFh1xgnwY1I0Z
a+T9S/eQg987lf95GMdVp/baUXYDTy6JUANVuU+LNQKvIBxWbRDp9UrOgTfAHEA10zbVed/em/JC
OS6vjlvAoH5oZgsiMt6+tHt1z3KAmBOvbCQ9VmocjRZuvEIyfdX4hsc/1dzZA+1GhSknuRG6YnUi
uNjr0+lxmIZAPekxnFoUfjttbslB2Z+MxL+pA/eqp34CRS87c40q9sVjEvHzaF1X7bygUX51Jeo2
Ur7oVnstWRWDnR7lIQyQSXd3vbk84oCa3YcykT9HozPzOH7PkaeKEmdHhz924YzDJXHGDr8V6EjC
jOv3SPB2h9EaEI+hWeniecKf8ypbJqbKk9GNL6xe2GoUxyQQoBoqMYOsSJBHk2LMTyzzFopk3IxR
FqxiHGviJUudfGV0RbFJTL5zy8wh0x6o5M3uba3yLuEM68lM3bzJ+7glL/DcuE7z/Yo4aqAx+Qiw
+QjZRcHVBEm1+SW77v1TCrMkNOul/I+QfZ1bUNbbBe0aNA9G3x4MTnPeRSU4hVyCiWpR0zegVVT1
pZoPsl8BQRFqqnGSU03R99aCv9S97zFNXvV7ruzP3FEcNey14RhH41ffB2igFerHgG36dmi9ZhNT
2yf7A9+ePtwK82dLFe3GMzGWZaESHk0Rg2sWwnxqs657Hp2sfw6x4HIb8yZ7WKHoW+KcECknz0+X
cQ6OTXGteqcEDqB6RHxXjf3/fRRBEMVHEcx2eXGYJT/xbw9Xdjsm7+0gdkOe6TejTRMKCyGgsUl7
0bLIfQu/yc4at4uXqnNIvnBBPhCuKOzmIMds1vsXD/qSHAsI1550HRIbzFf92e2s92Cqfuh+0b3G
IrBfSntTK40Hqbdz3hTPV07mPGantbN0E6ilcmrnGtMTsJKahwWj2eR7x9/30cda3idOWK/2EaXD
4L0vxrwzEvNuqcyNFzzxjJNsBWpDLKgZ+rVSsFnyIr86z/PlIL6f1gsg/T/nE78FpT0P+sYEzHk0
L04WIlpKfUi87uDu7RJwdtmX5jMvKfMZXIGFzblX7JoqtJ5zvH4uYxnB4WNQTgvxZVjVAeH4x1VW
/4JnkHqT1+il0T7BMrPARv9zEca2z66vxyd5ja8U7t6dP9icZ/zxwbIZxPExqaI32+60S2VV9UpN
Qv8dXMovrzKmnyHcQsWA6gV9/Ka5+vTZRODJh8lAfMRrZiMqazokhU9gTWETVKCQvEUO5P7eca13
v8y2QY5/rxiyl3o+VEFPBYaCQiYv0uzFc1lIYBGA3wQtOcMRtbPwPLPZyavwnoqP1eh9d0zHKrht
wZY5ES1KLXDOVAPj8ppAZO3cQd9lTndBEQFyvZLHyPeCk6Z+yhn3LkovgWPOVwiyTCjj1IM2d8l+
e2JzksdiWM38wUth1GxB0kR8TrVRrYSqjfu6NvwvffXqZnqJCaHqb/uuwdslSgQxyJQSkWSqeYQq
6lJ4ZflczAfTb3DgncISTCNNQ9MI+LINat3gmXK+4tknCIu6o+gWckzOKgE9UKYgTlbfGRjgcMAl
uFv2Ft5Osq/WEuMCTMK4OKFzY+Oi7x9dwmjNc6Td9Jp1wUJeXiIV5wcP/TRLKDD5MdmJdZQHxfUI
dcnTohOcYr43rjJ2R8vHpHpo/55OvtdiBfpPMwza3UBmFpPw+C+eGz/BrJHxHKbpqPkYYdVK0b1Q
8OuQzlf9b7ntPGm6ofyyOm+jBKr4Ptr2jJTMrJcxTLz1pDj2MTZqbR/BU5pl1cEN5MI+tgJ0Whbe
FLXzGaYZFOjYGp60uamQvIOSZH1xDd/ZxZ0WrIuEJHsRgqRIJ9/Y4piN8UGQv+muYV31IY9fJ7Kr
srtOwvighDmI8nlWYABqzLrM/H8vMsokx9N99pghOF1q4Xc7tPTV7FbAr2EMLkGOqXJjlB/sKz9N
FVVNZ1rWsxD+UXZXGrVg4PrqNQZ24iNPbKD/Q2+TYB6idzIx96sHXSeM6GTtNXWz/UAy5pNQDAQP
dEKbtByDT/h1V79Hk6fwGL0QxhcgdeiHdgP9GD8M4pZB+Clwwoqt8gOgn81CY4pXYYH3GdQjbY3e
8qj6BFA6doynTtMBjM7Z7aonBDR2RnxCOZu88nrBS5c0dxWF3WZyG+tJJsep9lr2ZHneG1Tvh7HE
SE1OM6iFoQqsyi8mJI8bxMkPeVtRYHwIAgkp0/wpLRhqX3zWKTwqx27itcysd5P/SWa7J/ZZ1zxR
p9laj8+eSiVaWagDdvX43erUGAMYY3yJMRbZluQmwX3qbrjNqQA6ThZ5hKQFm642oUlZQ9M156aj
hGGIsa12O03jmyf7iujUBDMxl5Zldph9lWWyU+xROVRlAUerz7zXSIzKxfLSo2wlhjm9zsyTecjt
+vZQFFkzhy2oraFg7VhU5OmjlvpFHzMvvl1F+JG53l9lZyk/fIiTJCuiEG+EYuP21fgXnBGQ7lFv
4SVlR7PASCDNHbp1Hw3Vy4QBOygtAXJibnZUJl89NVyNmtYQ3jZQa+Kfyy7H8P1zqbvdS4C0igf5
czT0NPpMrBIDyIEcU8JywDdNUKTJYFgnzEi0H4k3JseEkoINn0tSKzGaZdmxv5hEZl7KVtXuIjB9
EL9ydczgB5BUw+yhW0lxmNYNm5xN/xetqsutYVpo3gbD/qwKQq51/Y1f8bBOca5b82j9hRXSSC0i
QHNYDpWxqo2RJ3ASsQganL08UL6BIFOeMpHTYrRxtpgPf47/a+rjeqNpu7+vl53y8vtw1RAvELl+
c1viRkOZdN8cFVmIoxYzmMAVsCUQaoeXyFPCb3qQ6wvRmd4rEEqTjWeiXgiPa08eFbMQ2Kr6oMR1
uDBUO91XmeXfQE51T6EXsmIeGv8m+3qqITBcFMamy1UCw2nH9zCFv5OXk3hqkTx/jBXYWghL14oS
hpc8M55CHhDsVttpmUw2SmSee/a6HQgSoWJoj76OyeRpLJExeGG/skYSkDnaj+cGkcRWDfVii+5G
eQ57fkMl66Y3vIZcfjV1Rm7Nr75M5YCtgm0lJ2tuKp4CareI3kD+IDHtnGfZ3eQDJgZlFq581gpf
eMf7iPKNbitH4c3+oizXO8tB2SWbTdEfTCr+34ahn7YeTtNrs2+1TyJip7bzrRc914ITlhavyeA6
0Lq7eBY58OG6Fm/aYvDW+txEYwf+088TSjNpUpig7BWfTDiAq+jNiMrgrIXE9RXrMy/CL6o1Wq91
nesbtGLFuuYP8GpgiQMwpgqxbFasVzzFqrNZxm9pX3sLvemHjVIZx9YCOgM5tnvJAdQg8MVGZ5xV
n9Ckgt2EjzvqAUblPFw8lxULwJts9fg4ruwMyaUrvBsiYSCyeWNfQ6QAfG/r4S+tFWwv8uwrBpzh
mrU9yxvdVc9taelLOaOEKqcU8V8NUatl7ZKPx9dCOzqVg1mjB7apbp1Fr0xnnIeOflXnH06shajF
knZvGX720WNM3/Maemsduzv3ZUgOgT/EB7as2I/zOU9GNVaLMCA+AvQLIz4NiUvRhetU8DWPdEqL
HdNQzjHKTnwweM3w+7de4e5j8C7K8mamYbzNDEU5eb3290FNxbMFk2P36G9QXqbm0GBIB7Xd4Dv2
qUzFpUXj/MvPEqCuavpXHhHRsyvETtQgJhtc73kTDWp/AIKqblQ9s5+bUsdJCnDLd6fUNzFeQb+M
wN+PRGO+1npRLdUx8I4WTsgLJalaQOR99R4ZebwHzTMuZRPys/2EZoUs3Tyqg1Zfh5lvbdCnVe8k
bouVoznuFuOT6t3WCRjZpiC4M4+yGKKKt+FfQiE48T6heS1EmdzkncqWGoSi7l+R6Yyvo1HMijc+
wNDzrV8W9qUdhm8Iutpfvrsz1ab+STI4WwyJVr7ZlNOs69HMT/hr4zMQZvkTXrc+MX+q6MfQKr4l
brWlRq/5lQlr1xNo+RqHQbXMcYa5JXpEibMCjBsy83gy1aQA8NHqb8acqnUp3fxpt0vWf80vHgE/
MjtR34GgO4gJ8MSgBsrepZSiPg2QG66WhwJYj52NVfN3RMbf7ZX8FdGoFu2E01QHaDU1Ma3RiUmR
mEl1kAc59GjaIGjXqgu37F/X5ClVFZrwlC2vj+JczYcazckKY8BuBXOyOBNfQsImh7XaTf41gjE2
6OR5jhylquXNYyfRDLvC5V18P1hFwOqobzaixylG9uGXgTAjr/VPgFn+rpVN8NEuFEIEq/O1qjWZ
4DH9juQLuHUy4njMytMx0ObTKa+fCr8730dE50eHrsPPdiNP/zU/dC94WNo3z6w3EdGRL5Nq5Cdy
ikjK5mbUBPXWMHg4aH4XfFFb3VgRNJm2cpQ3tVhMRduf5ChJdchdivpijUK8zLccGk15l7eM2qlZ
yKa8ZU/2ayWbAcub+y1lEzrEk2UKZ8tvUN3XDdEq+OGkATIVFPPvPnkG+nraW301ZPcR2fnHnP/W
x4JlW3vNiQyPSWn9W4PHzXUwOvfaBo57danlSu0C7vbvfnMY9EWWopmQM9jfYsA2qxIbIrFkqP65
VK/40+j27Pg1Txn2pkFSludz8tSHrXuq5jMM6P4+k31slf4e/WPefxtFlODe71ekwcmH5pokurNv
BuoJIRFRIet6pon7ynxqmhOrDnl6nyDnkszTF6Hb1fdLZV8lr5en/7qIdImzLzWrWY2hk1EooFTb
qEOom6VVcJ2yIKBmQ2NZWSHTEblH8vH3wJg4wZli8qWc9uj3EhizPC+Q2xOqdhdyuDH1E6ri/vCY
p8R6tK+j8WOwLAdnO0/dOLU67HUMffedZWLOLtuTizVvpBa+uX6Mm/DfM/bXTJWd9/n3tm4GOrpA
RKBQnxaxesndfPoWFHa1VtO82YdR1L/oWvMh+/2qhCI9DjhWhDnLvFQPgltWa8o1dyGo8WVvVlVt
Kyw7QqPeknpUodUNQGcnaPIHVJb32fISFpfeJSlfZYPcH1f1lrLB3AP65nxPeTBStMVIeHmqqKG/
6Nx6Dp7OVbKLvs4xN4SIwi8rV/Zdn1CaGoxvvpE1t1LVxS0tk3ezLMcPCALQCTeYhqlvzVvlO92b
RNk3bxg6dm+Scv/3uW0AnsyC6UKZtjsbOumb3ih19leAopAs/ayM1jlijTy8RhUKzVBl9xTF/vDK
UjfYtqzAV3JUqYv0VE/edzmYCkNjiXRAl5C2y2iqNpoRXIyxQ9FoCu8kD1lLkhuu+9g8dYoXYwI9
tx/j8swRkPbNVN8DS1fbpwYTz1WZE1314rI7WB2xioXvK+1Btp25U5790eemOvgSIpMsxAyAGrqJ
3sc1omPTOcGldfu/D5YDLniIJ7H5Y4CCAThXwlUXjwHie8ElM/P4xPdl+Ue/vKcfFi8j5IqdbA22
3pNVI5A81wbJGp9J64udZRbUav1T9iP7LTZplKI9ComYszOY9+i6n7lUDz1uJ/vkPX/PlV1/3F0P
g4NmC3xchilRqGYGXWH57dZLsrikEqEdSdP1RbHr3GQ+pS3PckipCyONjnpY8vRxfOMMwss8m/oU
wBAaV1qnlGd7xM8X29xcW8VKnCO6n0dN1g995y3qiS8KWmX+76ox+jLqfI1ys8vWspn7OIaBMhE7
dMPxF0OLf+qztEkOJtYzvxLnjTn+lQTjVWhK9AUto7e3O3CGclIwiIrHldBRN3B/ftbpEj1kfZCT
se44VaSjb65tk0/jOyG768yqwNLa0f0/SjfZyylf79KHMv8UiZ1cpaSBNUp9o4cKnvT6UDqgQf+j
p9A+46RLroiF67te4v++z/1zauvjcY9+oFiMcuV9m49oCgg0hwf8nEd7iYAeadh8oLKxWeUTHsM4
OraUKyptfMwoWD3Ks0Z2TpPN5lxvQnZu8yQ5HtV68/f8+yx5QZKRUQd1hjT3j5vI4ftFsRMmx3aP
wZF7SLy2fupa75UAr4Ir2mBVJ3ka9XlAhRWdIz9IHhoUNaD2czo0dhQ68j2IfKIhsa8cIqIjiyI/
D96PxvXj1RxGLBcy6Sgzkf89KSmHEASIg5ypGOGm6at8b3oDuBAKVIU+q0kr9ud3DNu9/Xu4Vnul
P/9uDhGc6oVks2nQgOpVmgzLXljJYdDiJnh6kNwaY7x/AAYpXn/+3bzfAZ7PADwm6ynqnHDH+bQt
y7jJQ2Xr7Sk2Q+T2IU+vLqyVXeRgQNXlrXHL69TE3jagYkTx1eWjz+MZvKoTh8TrfCs5UDgV/ms6
GcZHn6raHx5miAd5J9nPc3VVox+njIgrDa2Ir4pT3T9PdlWumZOebZ/lNbFDwW3X6LuIPRbF++Vw
NBqeV53vdaxQRbzIAXZgEqL3MUe1skh2zRNGH3uYMh72wXxhKSfJUz8g8ajFLv6+89pNHqrfZ48+
udB7NOXZH31/NB9T6qRuFgi62s2As3s1oW8I2qC6+MiZoQ3PB7u/BqM17Fte85hAzn14grwTgTV3
suUkVXXJDU1cHE/8GCyBqvp3l5wx6gbmdRB9t6MFijjp/oe181qSVNnS9BNhhha3oWVGpK6sG6wk
WuOop58Pj9o7amrOPqd7um8wXOAQAnBf6xelckZlFSPdsBvf0wk65SD89mnoM3zGS8U/e22n7UwN
gz4dAedT407B1ija+qqYeAvHWZS9TlPFormz3LdUDN1RESr4KBIkLjBNNljVZaeyOmp55J2wkqER
qeBfjbKHro/xCYOMhcrCWE2t+FrMicU4ip0H1+7WsiQ3Ck+BQ2q037sxSOKl00b9tvSqBsaCb68a
OzUPTQDZPIhCZWuOk/vSKTWL1lw/thaYQlLaVy96cCwrQf6RTTJbl7RI92au015k6VYfeAfWgsqJ
BMQ0c+2az74dWQfZQ03T9NFFfHlB6tramQ7ehUsIGkASmjrc3kdXM4RA+5zE+b2uaFJlPRl4gcph
5ICiEuOWtDqfaL4oa94MedLuyzAsFrdL8FSDuYGtvZjNNAZLG2WKc9h22/s1C9vI8dl6kIffPsX8
6fphREAmAzQ/X7bsjg777dPdq/7+hPcriE2XlEgc2LvbKXOWGwBVmD7czxk7DqpnORm4+1k7LGPW
UOF+fUI5YB3hCyo/4e3bikIXqd/5093G1q2A+Q6f7n7d8hM2yIjdL7KfP2HW3n6/29fS47haJ8Ov
TyePVvFRUQIXVNT8Pcqjiyz/HOu1dbgP75B2XAy1Eq+A4VXP4I5mvquKlZUt3CdSZc+N7ngfkG/Q
2MPX6JBrfvVeaPmytBUss3TPXHsTVgItJoY8mKznXCciF04+T5koIeuJ58tJ0YwvslFuKsAYhuWN
t/51B2m+JQC6kfnQPg7FyS2T7/f+nkb8kHc+E05XXQlDYa5XzTLtGb5PTexqT2FQ6E8oSp3cocWE
cS6NldMfsLLHF2Iuym62j2Q9s+0QHUzq/DZEjsJF8ngeQ270thzWWeeUv9X5SbPxbKe53M4yxg0x
f19fyNPIo1ozwhXELrODLA7a2GC02N9K8qihRc6osivkSP++3lDHvnjS3KusihF82CEmUSzv14tm
+E+smpuj7JG2cXh29OZ2pbIKbXfioEMSku3760MaH0nQidtXAti/3KpxBozf+Dx4Z8PP8wcMuiGw
jkF0kXtWmkGd6utyJ4uOlaLkXukgECKzjVd/9PYSddjXsB3vA8gecsMZ/Hz8dYZ7tZ2UMWT8v85w
b0gr8essBSQU9OOZD6kdGskq9kBAmQltM+nY6JZiQKkPkj3TecSsMX88knV2SbfX1YPnYZUwqGGL
ZSqm8eRz7BcldINlZ+TDJ6vpw4U2GOPXuGjPtdv5P72JXE0e4pKudGSVmZoFi9TVgU+p4TeMrX+0
TqB8wtHRRS9L5K86vJ5Vhr7qI9QllqaGoeLlmmlbO+yco6N07t7L3Xo/KPxzMSyXNizMvDT/GzfX
eAKqVYpFI7caU/7W6LK9bBkMb2Yc5eSSF3qXjadbrWN4i4EXwRpERc5P0PIr50t8goj3K1q6ERrT
k2WVz8lq7RGzY/OpQn9oGzXlPqq1iJipF1xUDzwI+GIFAcoO50o9a89TY6tPsdq8yno3SIxVPOE+
yNNdg1Np4K7mKB/gWXE/1n2bRDKHD/250AWiu70Z7rk1tLWsZoV47KtBfYkfrSl0Zw++FDN2z4Nn
uWGaSBCSjG967AczPTZN2cJRnncxhfK3rqUdei0oiC+GKwwn8bof8+zVs0mfiQFzBNex09dSwVbB
LsB3yGInoFzFhfpTlialdVFI987ySDRfrCdU0pdoI/MunjduvgNZ0r7IQp+UW5Tb20d5bBZPr2YQ
qQ+yxCdBidgPYzyjOS7tAQEKQvV7wgfKS8b6c8+tUKoLs2wiYvVscGSNlqqTG+spwgVS1k0ZfC4U
rhuAwhZhP1kZD/pfzXNHW0zlwced8bf60poDDZ2a8CCd3hLcVoBVV+l7p4w68v+8+WXRKIl5GrEZ
HAJAWu/MAd5Uq4qv0NWnN2GtZCct99KLUXb8jxnB1WP4TLbGTGA+BEde0vmKD0pgbh01Ho69M7ln
2TqR/waHFLyOoKseLaN9qPEnfjc1NzpO+IUSjuegopuKjQ3GYiMPskp8TUcRsXjAYeWIer+/CWbG
pNzE0pfHi/DhSWfLHllpgCUkOooUzBTU9XNMWGtMhP4oEqNGbTlK1gXf8EY29qPrX8gz3kqyqhZ9
sMzTkVtoPtwjpX3UWouM11CSgEQW9FURAU5u80gEgr19DLkABPNPzWq+ouwA7CeaaeIYCF8Ts7K2
to/peOMNiAAqvLKx2WtmZrW3QNq7/NI40Ke0OY2uCcyigC59s/2qXCRZob6WoU2qxdR1Atmmt+tR
iNp7yjTjScpojZZs8dqkLM34U/bfiK+tbiNVebIv+878kpgwFWyI4c+iJerVplF2NtSCzF0yBLtI
dfxL6BjFytWS7D2yle+Z41g/0uHxNg6mV4/YkKsfwupbwFed8uih+rDypwmXpiF9nbC1eonwg3jp
GpygEid/klVxY04LWBsgq+fGSmTVpiCcvpatPBuTU2f2QETn1hI95Zf2eB+LfNwc1Urak2x3vAy3
SIc/mfKRe6J7GbtsVSHg/C4sVwN+ERkLWTRKy9nYoaiQ7m6bd1ZiWDklA/SJubOR+RsSH92z5mf1
E9SqW/VgZ+ExL2Z09NwrLbjnoI/gc60K69grbbowLaU/z/oUK7UJ+6VpT8NZ1skNUIThnM6bKW7t
FZZOdJmP6JHuHcGu0iLLuopg6b1Z1slW5OBAT+X2UW3SeCn6yX9o7MA5t4UzLEdjcr8QgjsE+Ce/
lRMGDoXfVFs4mdGnwJzwlkjdLwqE5lWuT+Yp6rT4mpO+gdarO1/yeHzXMJ8IyGwsQj/vwTX20fW+
cVr/3DDROUJmrNxF4nrJflLscCG7pJHzq3MQobpsqvkZL1CcN21CdYvKahvuf1lmdbGpMr6eyMrH
a4Og2QET9w5a0cwjGNNv9YSykmQOtJSA9ISoOcEqGL3om2qL6EGyA+a2du75/3GcHMW0hr2r1dFF
naAKKA2JeN9KMGW2eu/JbYCPuPajrBlVgj7I5LQr2SbrbLfdDF47XWQptZJk1/Qol4WYwOGy6zdX
RGuHczwPVvi6u5lwkYp0y34K8VhBtjhjYWK09pNeTO5j6gBzoU3WNLalrH347Ku0aFBtjJN4bUAA
OWugst26jpdxnNRvWpH/2pN10KzE8ziUSzAU0Wev/2nYeLQ6pZ3vHQhua1ntB9HRc4RJspenFdYx
SBlkffQ5ntRvUPa7xzARxcNojM5C9m9yA6kI7DYfPEPNHn3d/CHrLa/0mQdUNrI13GeeW51kPc9W
PNuHTOxjKws+xSbJ+flylF5JtykSbFtZ5Oqsv6+u791hXcxXgcLMsRLOr6vrmEote93fNEipxFVf
/Kgc7UJEtvg0xYW1spNBPfutVx2rArHHvo+S16kDokCcpvgBG3yZtIN5EYaerYRp+Ehd4iop9+6b
TCjj1u6Sk2cL/7dG2ddUzbfAdMPXrjOPWmrrn/yhQocsT8JzpQno8apfrPXMd94HPb34kat9j43i
CVRc9m4EfKy+LpRjbEz9GXUKmKNm2HyAld8HzL2/a375GWsu81WtlXzjlgTfjahVH/pgwipaT/zP
iYIF+twVOSQcnbyyeSlgf286UwQHFSr7BfWoYalrIzfxiJG1qEcfVNtkOnsj9nYsMJLlLBb0PuV1
u+inMf1sldHXEq/jr0QSHgoEOn5U+rRWeeyHC687I3pSxAthI38DY2QB9WNjFln9wwvVK2Zq4qvR
RT+mLrR2iu31GxXnkWcf8F5RPiMXUTx3dcUCdPS1jazrJrO+QBzb4Zhb3HogVxgsvdQkjIHD3FhE
T2Eee5cyskAxz3sw8ZuVSIto3brIiaxDFMb4BbxjrZOU5vXKutGqkqdbK8bJzSp222idOIgXke4W
jPPXIbc6vtXbIXL8UCu0dTxE7SZ1O2URK6ly8d1eP6YjQLkkKOovXfwG/tj5mtYCH3Z0gs/8CvbZ
RHZ4Wc8NYvyWwUP+Ett9vA5q1gH2CESlVHvk1ZLY+TqZJYwMEX4q+6TbRG6s7pXSwrEjxt5W9hg6
+8WAg/ka5WawQx/UBbxn168i055lBySJsgWifkDOmqbe6kqk8xWQLwKKCbyu+eSAyd4paVZuaoxg
HBxu31D81/ep6fVrd1Ctz/YoVphbj+9+PZg7V8c3RNbX6td2iNIPgZ3bVgA/2mpeZH9Os8z6bLhE
FIZUdbaV6NOPMf0q2xI4zhuW1ZixG9H0PhrNStZrFgvVuMl0Yl5D+EZAeSdPQXzHWUVKtDXsVFnW
VojVGWuJo9wr5+K9TjaYYf3/dOlNz4RPIczVH8cOIO0P6NjjaInEn9zUMTjlKiqN3+ryrC8uXES8
JVOAF9HfndO5AX8CF9Vp6/sf9XoL5TYM2vMf9X5Q5GcB4r9L7HHZwFpe9n3/nltN/VjN5EQXDZ/j
31Ww3ptHzGluVWTZaoJIsGIVlrWhOWqrEke9x6CwjHVrDgiedJ63KQ2zPHus9HawYoej2vJ7khb3
94HtlcesCLtdg8rn2fJR1GmTkgyGgotfghbyNYwbNAH8OnjOtA6F2JjJaKyrD8AAikttG+rG1jp/
keeWz8L69l2o4w6NBFamtp1fZJ3c81PPOsAMepAlw4sDpIyysDo3JKSitM8vt7q4zrAQzNR0FY6j
+gwZPDi0Uw2A1TfHirVeuAQA3T/KVittq5UTYQ8qi0bi9qdyLL4WdaY+N7DvHxBbPKWBj2qvjrG8
FVrJThZNU+sXeRn7t9aon7aml/hPZE+Dl1YXK9nLnZi/1CbzeBW2IsAvtGZGC8/vqPfjU1ib7Vtk
1stkNJBjdogUTmYn1rIo2uQ73Pjx6mZd8piz9rTaFJCoZxrr0q5adC85KMOtqiBjgkU3/q6ObTVP
tUsU2Eyjs5jVbpPWis4dL3/ZJjdB39ZroYf12ra1KQUILa6mZavbAATJPo/87CI3mlklK7WyMbQz
ivxWF7VTBlspCHEBtYEzzp1lndyDwVnvVEGC817nK1jIo/aiLUAeltO6SwdyI7MGT+aJ7BBDatqm
lK8ch5xdJwQPKO/V0w3/Z5QeeGG4P+LK/6mLQX3LapyOQZaFl7Zo3B366BFai7b50Gvwd0ujrN60
uIzIb1TdD7C8lmF4P406folf8lo1eUON9m3TZg4KdV32WCUFlqb/d303N/5RR2zDgpm0SK3wZ2UF
jf7ggWeGkqFOaxNgwbmYDA1sZPwDU4kRVZdxPMq9+8axtGyrJQIWNfZu3rwJmYfAepx3Y6N+6XQy
xHejN1mvK/D0Zd2t89/9ZOu981Br1TpVTX+nwEbbYrY6gjayo3ddUxS0A1VrHzdB9B4m2ZfI9poL
L+7o3Zyz4GnzFvjOQGg4e5aHTFWjH0gZ9kvZKWUFC/ILtgdRWN4pI6+NqYdZZA2O8WrHprbKkrG5
pJqe7jS1ysAvGPapitN0E9aD9uRAElv20Ek++sl5Isg+A/mZfpG0Wvgw2SOfaUhoGvUSumP7ZDa8
QbJKU08aWrWH3FWC3VSp06UM83E1YmT61veskstPPHOyk2mVpADipl8Q4FKTFfDW9BTMNClPQIVc
yLLcAMmLQTiICY/G5K8WOYbsLvvcjpFlXUGxte8+xsbMHsNZ+lob+uI05NVFVsVzFQgE6xz37VZW
yU1v6uJCrGAhj7nXyz191sS+1dHj1vXv8ZEG294GVDPidFnSXNwwL06yvzpFysa3pgYgluFtLQJb
x6mKq0Nb9B4heBGe3cYwNuDbkiteJO6Khcv4XIxWS8LYqOZ3bok5kxGsXAHvzExM7YhiCyIG2awW
otVtspGVsZa71W3XDVBo9ommjUd11IGgaayni0A0z12fggQ3fYLVmZptVdEjjDiU5n7M6mqfz5HJ
GEXGzeTV6bVUZChbD15MtciWttpUn/ARDtEJJbTYIUwKmzNnqjxu/XkRtQBYuO76Cqkxv3C2jjsu
rBnw0VVKdGABjt/bXHRC4S/gSyinOM26t7+7CQd0oTvAmClC41c3v7F9TMvo5jGarJej2XM3cC2/
d2MWYoMTmNJT0rb1VkldkvvJqD9Htl0/hjzB8Wm3qqWvQwroUCQ41F6qPzt2ru+KwILJP3d2Mbd5
zqH2zF3NMiuWGli3neyqqW16EApwbVk0nRbDS6/Sd71DSgjZIPU5C1HWtDwreSsDVj1i0u1Pbcxk
mJ9f+5JMSEmErfZdyTvmXClC28QqFi5hrngR1FuWGZiugqdZN0lWPSpKYy4bAdW8jjs0mkRG6JAk
wBdI5OciFMQtYncX1IX7k/zcqz/E1UeZWeXSUSrzyQAlt2nRUT3bcWLsxZgZO2xvugc5IlI/OaJc
PqrZ3RB+qQtmp7y75tjxbcQqA70zj2h2XrkcZ5FCE1jUXq5x/tUq6I86MmLVIcwIbU/WLoSkGBfm
kOM3M2brDP0hVLoVo8weo7YsXitRvRa9oT+Mfpe/cpUF4EaLiMzcOCkFUneuUR9kqyOaGP1Oq9vJ
VrIeFepOvo0/J8cShrU2DbHuoREPYGgq8O9G+uFG6smaPUhsh+VJ4HufctOe5UYj8eDFDcDMTvNZ
nrcQwpKqWzSG0/6YNn6glD/qNB0AiCCJpZb9B9QO7+Qr9a9NK5pxnRapsfij4Y+iXTestiBHyvop
KtAO8bAQzCbTO4UtYWjE11m0xhYr/CoavjMjQ5B56H+ifPiGoXj4ycvQCYZX1F/idLB2DbwcuC5u
eclICK+Q2ba3tjl6S15vfO3zRkAwONqai47cYGAvLisLXFExlh4TMtOWz/trihaRGZinvmn8Fz/o
5xtFbzFmpJh1Xr2uhYXlxdwZlwB7OxkmchtzMRQeOs6YId+GckpPPISKeJWHTqyKnxA8WjpzV7sV
/ZKpT7RJWU/AiwymZFWmLDwLQxmMd5Hx+GlWrBuGcAEkecD5IUJ0wFqVydj/UEvtOSfL+MXv7Gah
O7b3hoPZuMRzN3tWhRqtEZ4+epmDTmA4otkaT8V+AImD8ommFMu27g5MNVzw7LRqjpluFctNV0Xi
58/ZvBnJLJBpeJQ1qh+cPGfaqzSdw9D2zrpWWBO+3dCnVdvPVkCEenUl2+uRiHDRoVfcCP8cE5df
VubgLvJQfUkc2Fc2kgzbkfTTxvbzeimVhaRwUDwTYNuinK3jgbWqU4OnVaq/OSYfz030iyyphNBB
Xr/gqdpcNTSHD3WR16sgd6yPsSu+O5mVPZZeozwgD03S2+q5j/B5mKORj2STm69ZKL5bfGcfvFwE
3pfAAmJDREsUm6+4zfcPBSSmdeS6IIk9B8tMrW/2dQDd2kdvcsQ7B7sddTpxt3zWJh6Q+IDgeNd2
wcb2QFii9xZ99/hhjFrRdokWKzsCgF/HGmHzzESAvEIP/ReXBYXIXC+dd3M0/S1WJ/nWrkrxGNrl
OfVHHRsyg6V/nX1TW5RdCDqHVyeuHnsljPfDENlHRLxRhJw3VnoJyi9FFbbBIujhixZR97PXN6qh
boeo8j6Fhd+vW0Otjy4LiEvAJS5jwSTLQMFhg+u2eaknESx7YpGwhaoYpWgvTBatSBxon+rF0MT0
RZstVhFPQVPUKUv+UeOmUN33EK3dr64boazSQzjjhRJv7RplFF+1+nfPBq5Vm2H3LbDGbR1UJO6E
8dLlpgdLT3kM7HzXmogtjA6iI2OiL9sWk+k+C91tgib5sRiaYWe7ysGfinytjd5xSptuoRL0IBAj
hk0XGfam8MWn0MlbHN7daNHkY/QVXaara1XOj5KbBylnPGCRQd94StsekH49ePCbH+gwm5nDUHjI
R3DpCTCQIQjjR7lBoEw7Kgmq9HNVoijIimWutSa3o517Z9TOal9+GtzyWtk50fiifoE+nl4QdlZf
C0V7Q6XQedDjsjmPVn3tY6A8ZRbHx8j7EasiP6mITnjxMO4DB3UV4P2FeVIefAFTMbSzjx5UxhZs
OtJMc1EZ7csc2Xqy9a5/EHYLcV0B1GYqcbSqVREedU+ctVa4aNbPiMMZmBh67DFF+J6UIRipEfkC
WS83kLHA08susuyFzWcm/fmq88fXAW+hS5XGr61WNA8EWrmTpp4MX990b6qbxwtIFtm2jrrvLpmQ
R2yCjfMwOFAbzTBaMtsoTuw9ykZE4/tHfBGAK0/JV8L69Og1a9x7UVIubuVId4bF2OgpoLq8W5eD
W71VRizW2GCWW1m0DZvXj6ehLxtM8N+8clz2LTRQomxGfrztOqxaj74J0285gyqOSWA+kQpWlmGP
7WLoHfJmvFZjbF3cDFRr365Nz/jOuq5aqHH7tTet7jq1GWmnApnPOvqYau7DWNGXo4ibn7353LsO
Kj9J6J0q0kwLVKi61ZBAnhExVuSRIvwdRnEEnLidrxlKntd83iMNfc30tILESZVs7AqIUn3Ps1IW
Vd3MHhSt/pqA6inw/XqpE7XjHYQslCw6UTCdR5dgGe+5FzCf/VMmiiU0CPulLNRsEQETIHE+/O6t
Ns3FNDF464b2l39lrSZ7yAaP18PeGDn73w5uDkrZY5T+rPzSPQwV2o+uwN8G1k22i0wYVvAzYSbX
aJOx5B43RmlUl8mtHciWqiCGE1y9tip2BVP1Y+6Slwu5/Xe8Q0jOFUgpIHg4XRBlLtZ+FKlPYkoc
XIZ69aVMH+uaCehs1/vYdXG860wc4ePAay9jNCdfvLT+0P38rFbc6Uk64LYOnIkol7G0HSO7GsIy
d8Kf1B1YaZzMCz1da5ZT7TWb0QB3z6+MviIzzbwU1vJaV2v7h1tmz9qITVBTqCq2Ncq6t+LyJ6u8
h5Bn4UfQcYV9mBRINEViV4/tg8uttE10t98OljteVccNVmhA6+8qCUrdzuKfuX0mkwV0nJv5ag+t
8+GE6JxWndY8kWASmyptC7AuNdhowljMuZpr0ZhimTdO8rUqhmVY1OkPNawxQcij9NUGGrjpkD45
TpOBSosFljf0eo2c/njWW9N9cT1P45G9IcpVfYlCC3qnq1YH3+wd8IT9Dy1IeFC6DlB8q7EBwov4
iBRxvCZyMz5knl0uOsv6Gmtl8AIVcdxpCKduET31XlmjIxWZB9+QsQBAmGfj05iZPbSfWt3UeSfe
0UU9yB6R3YIYr4jP6X1TbMXQ7FQnSPdoQth7jfzDid8yIfXX2hekJ7xVhJD/WgwE3Uc9Gk85Yd/F
EHn+i2WahIPq4TBjT3oDheBqAC04tOk5AqgHo6Zu17WFTXXAd7mycfzc83JR3kQ8hQu3c0l/z62N
cHGcscwXVZ21SP2CSVHLi7QGUmGYXb8Xguj15Gr5h5c6P3qQptfKi81rYYTfMWvPIUB7ixIc9RIe
HwoLnmrvMZEat0OX5E+BPkeuC9F8sxHPyiKh/WCV86NSI+e1QvpprWnJhzvW5Yq8p3fN5g2YZZRU
yR3tfFvRFfQ9Gm011WCWQr/2rrKj59lA82OS2Pe6Uhlsor88WOZRZLeUuNLVvY19Gyy1MdcRl6Hr
CTYrQbh2izI/K0GDAcGUIvzUGekJ1MVnB8DkOTKsdRE2z0hQR0t90k9T4x3NjDiu47naucTUfTmN
obay2nbYeWmj7/EhGS/lvIl2+UjIBZRBtCsDL1qZttDf7RE9/XoYfkKGm8KeFTuyVq818fZF03rF
ukcgicdlGkwHMgjL0FQsjKJKY6eOgNjSytaI1QTOzk+UfMlfnvtVSz+Fno4MjIsJjKGW42mCrLrM
DNLRsW0Mq95KiNCrowOlTohukbTiGbGgbCfr7htYYX91aVy9X/dObyyYjZxNUgXvbtMThnHM6G1W
o1x1mWVcEy/0NiHkbD+ztmSkphMEo3wXWDje9HqF4k/UnvvayJ5RVGBejcse2Ctz2Ms6LQP6gros
cFDFvbIUcH5oOmGoabYjc58Cg1kybhNfVEUZD6FZTAfw2Hw7PhmMCFL/SYA9YiKYfFIa0g49JNx1
hwDzLqsG91HF3lN19I5FD07z8F6JlUasccJILNMgi05ghvN9NBGwcIF5rCpn0ldG6PmIu/RPAdFw
z7JJ4U+xYp9bEIo+fLVHpQiKR+bSM9sZ24jJZtYUgN59tTECwFA2ZJKXtvUrLl8E0RPzhf+PDUZn
icJ7fnXF7KQsXh3IyFcin9ltU5GXXlUohK3HuZdsiKvGf2jLb7KA0am6JmGarBynnq4oTHkLQ2sH
sizGdL3VqZa91VPXBP9KF9nAasG8WEAk55qyj5OlamHg3iqiPg2eU52ESH/tpUgtoNCNDCOi14CU
ZZ/bLk8i/lep2m1S3oTn2sLPWFGtcptpng+rkg1/A28vWof4fT6drdrmBZDFj22lJNz+PBaZwTo4
vaLQjbEJFJLach5lXesWBBobZEtjV2eZ1Pgk6YjqgvrbTmqer4pqfBDIAV1VlA2Whh8GjyFXvSU0
l5It7FHND6arC5joxE3X9NoKXUGT17RvHr1Sz7ZtbH50YZecw+47QfD6IRVjufFcH7WYCAeixkd0
U+6hqYxMjty9b1rnYaiGkdAp9iODrdoYTTjoVSvph4/GyWcLe4uFZSrtG897bdnGfvBcuTVObXHt
X2yVP0WUINoTJUdb4M2rC4tXy1yUmx5RD1iQXjEUC9mkD8St836l9Kl+NZqnSIozqXaKPQ9f8E27
SSUct4cVRvpiglTCqlefQ30YuEmBJbmpQo1pQWiLjRaoxk3AqW4FZqSDjr7QLOEk+/X4WqEXbZ+S
Ah2BMg7SlXA089BG8PU9wFwvWmg3TyynF+qQFS8oP66BSSqP80TdF432bqRedaqzyL8VrTLLlvHY
xxsEXPBYybtBWWNeqmxTYLpPjVl8gzoBRizv+wP3WrToyVQ9WkUCXs5Lp63l+QCuauUtxNvqqR+z
pSnq5iUYx/qlyNxriZjwQxko9Ytn9NayG0fBE5ai62r+lhRFvPJb/8Eqyv7claP/kGMvjz5n/B5k
cb2P1LCEuBEk73ZCbJI4ZLSTrQk8ajDypMpkq69gXJUnyrPqmuoT74+drB6cLj+lYQGyiYUmAMkp
RLyBDKZlNOkKPoT9aqUJAt462uEwquzXrCH2DdBMXblz0RpVbVsWvN6VxLFeM1hKQEK1dC2P1b0u
2KLwLda3YwXIYd72Bgq/dGaG12yKyQ/QSWOopBsiRNvhf8mijknlGmV+dSM75z2YdBPZ0VurGiQ5
oZuw3N6OHQZ/heCPupWdDcgUqzp0/Vtrajdi5UCz38nOatQDeurmNKw87xQqS7Ntky240Z3leN2l
C0Znk0VTeXKTY0GE7gW3r05T+5eZSfOS1cMb+TnvXKAssEPhAXV9Y+gvok33UNq9o2MoqLHIulb7
Uk0ws25VndEnDyZIBV8t9Qjp0tw8kh05uD1u07J/XkfpivVzhGE77iZO3jPFi8gTq3GKbR25i0wb
vuWl1X0py1DHGN2wLvDS412EblRLOuwqrORVqFiF2V6uH4ipd8vYG4L3mtDxxkDnYCNbtQbbj7ZK
vYNsLUwgfU3RXYPINd7El6bKgp0eFoiW94Tt4syuV41S1VvQzLy33GAaDx42FdY6tpy/dtN519Sy
Sl/+1uG3XTPTyk0ys70C6wlD8eDN5uNBWh5XCjJAbwb/tkc/xYhoLilWb17iYHySpXjKi4cKdJ4s
gbGyTgYOPYtollefakSe3GFA73weFYNOYzOra61iWzEuo6/+2pjK3lGgHN6rmfCXh9QHTDl3uten
JpqL4RjZyz8aiiBWF5Wfjdt7Z9mFeARrHRut+b9P53csGK1a014xJtjA7x4/3Mn2V1Pr9adRy9Wz
qhPuEjrAwZg1cjgiNhHNPkJyU822QnIvNaxZBwNj2MnBUUjWaX/vpcWcZO6wp/2jQXaWraj2Yvox
jywPw/M3QEcBIYv1BIj6NmpDbBnYE0kpsQDJvErGKT8UTfRrAzcwPxD5zg9y795w73dv+KPff6HL
fXjgZgjey/Hvx8nivc/9TP+FLn8MdT/2H6/yH892v4J7lz+GbwLlr8v/xzPdh7l3+WOYe5f/3vfx
j8P8+zPJw+T3oXUj/o5h9CSr7pdxL/7jKf6xy73hj6/8vz/U/WP8MdS/utI/uvyrs/1R9794pf84
1L+/UjcIa2aHRoFp78jULppvQ7n5N+XfmpIm5KicHOHtqFtZmEnxe/l2wG+H/cszyEo51G2U/9T/
ftb7Vas9LjTre8vvI/2n8f7T+VnMsPTuzZjZ+f2Mt1H//B5+r/2fnvd2xt8/iTx7O05Xq+q7zf8h
7bya44aZLv2LWMUcbidHBUtyumHZfm3mnPnr9wFGFmWv3/12a32BArobmPFohiQap89Z/rfLu/rL
tgz/fqP/dYp0vHvryxLSk4o/+V826fi/sP1fhPy/L+V6NdS5tfFtUqzo3Cm9YEgEbHZO3xrpSaap
OunGgzRLi+w1csISa/t1fJbumgOko5ciy2YMwYfC6Mx10FjUVrWW8lhEKQRq7fjMLhgiWzFKSyoJ
e/Atwi/nzJFpnzh9/yX90u7DE7WbaxixpE02zQhbhm0CAmsh279AF30PqUd6X7lKehxcD8HngTpf
105uDQyV6bXMYSAVUUaSoCQnvZGjAGcL1MvNJt16Yv7sAVCROeuglpFLleFInXOpq9tboA+r5Kax
IheeZIv6kmJGYoedPThMxFR3YYKWqwvfjUX9/FDdmyQNOLePqe4RwylyqvtKS6t7TeuMfWBWQNfl
7N5opoNfgWx4N9sZPYDJefcFckFWlBMbu0SWyGofl7Xk0uFgNCQ1g/NtvSirukucp9Dy/n5JGZaP
w3jVebC4hZkzWzRHP3hqPVLEjF5QINTtb2L10CNTov5OuL5Tqb+ap2Fv8Xc7A8oNLmEjtOx9i0nS
KKcv7gqciKd45ikbOlAVbllRdJrD9FE4x7JywtvA0yIPNIywl8BxIbgieXWbIY3LNMWZkzWHHu32
3ZxbZDPV2yHN8vPfE2dtCo9drDz+tZYcWoV9JdNtHbXGQqs+RWhtVofgLuqy4E72AHsF6LbWwd4H
Msu5Nt7FIeMGb06uM5WlInSZeVvI6D+4bpKSN43Mk2xmUmcnlJHNk+whmDYdMyVbSWf2FiaHvmkG
OQUnzCgojkZsVln1ngq8DLWxEOKxrtLvekXR7qS1R0xuC6bWWEvHzSvCZW+YVVLeenCRsUsEJ072
Timh9ACv8Rq7eBMtfEJkSCdh+4fTmAvzYOrut8VugyfU4dPKC055fHUvPcuLeWgYgqoboDAR7/rt
fd2GOaV6lBq6W/kmLCfQ+UTqDIYt1z/JxioKFOtv7WIdEhtrQU0I2UIRm4FsQfh6QvluTgfl3QJm
VZIwSIdUuS14m/RuwXqE61WBoWGjw4x+NkUTx2V3lkPZW5q/bNTpQRvLRmy9OP6fFlim3V5DH71d
AbVdzsanHi8ZW0QUkPXsIVTD/CG2cnZXMYIS0kG+LUGDGpFaIU4JL617ohQAcUo5Bnv6anSs8Bmh
BXUn7aDHvNMyY4mtpbClXEbOXWL+GpbBSDWG1x5nNfmidDknGaUFk5sZJ08RALWj65A0UPmGfap6
4yAjKODy2HN74YMjYOx5QXVdaac1kCoHCn8BJ+kFnKSbAPWUc2lz9Ci60tgKj+wtMXJKM+6cEfmm
JVSa/zWMJERlWSlV5zu/b6fH2bMezDYbnis23KfS1OvtVKf5t8C0OFICYEXqbILkTRxBqYn/ubIA
riYV9Gtx2/orpZ2OEmwsUciyaRvXX1uWl20Xm4Qt51TVbTPwW2vpuMGTfc+P94bLV/8d6Dlo++QI
8+L3W2BHFXcTwZiLwJV/8irPO7FzNfOV7MoGLnYLCEGDpv3NWlOmPVa6tTOWSMhOfWQ4RQznRsjE
ikZOd6s2AmBJWqC0mxHG0BxCdXUOWmRzouauLuF9lj3ZlFNGtW1ugurwm1dH8tZLA0AOMDmbexms
GgZy0EkIJ2rrNPdjnn6Mfc+BfDgFcqqkqGG92WKOsu6lIxS9/2bPxvxj+rZG0j+TtiwvrVcmV7j/
k2tXO5vGI/UJqderSTrnapjBkzRaeYSE9qLO7jSsZEwzgKDm3BNl+NxLqA8Ua2V920R72U0766cb
6cX+nU2+VPyrhBf8IvsKKdNxNDKI7kzvlIlmtDUYKZex7KETjC6J3Rz+tiu9d/qXbbRC/6Qg+oSm
u4i5rSqtciznyKafKD1ZS09VTeqBU+XesrUH0wzLjy355lAFyG6noflC1qO1u/JjEOQqCuoDuH61
+KghIX9vDfaTnBGXbnqtSx4aS5Nsrd1xoTEpuT6HeeifZS8byq9T4No7ORqmyj8HDZBkbu6/Q+K3
3mIbgJmihuOjPiG8i+M2Wa4jV/zr5VqqdTZ5mwlO/D/mLcGvcyMVFQon2qlhVOyr2QweFbWGhb7y
0s9k775Yo6n9Qlzbs0yOft0gfkqdpP3i9QlHOnEffghjl2umFStnu7XT81/rdJB+ncOhhu+GL/FF
UxvnOCgl+SdoB1Yt4jmXCHmJ6drBCrjrY6CXYBHs+lOcKN42ha1r5ZAo58A0S7bwjnWXTjQc1r1v
FpsM0VRtm9SuclzscsIylGHSlpeGfZgTD622P5a0yvn9KyzzjZjjiDbLHnzLohAqRdzBgZV8L4ep
WmZ3XpbeAbBNynWXo2YRhKhthUYLz9eIApdmROMKUq2Bg/M/mgK9XvReLbi9V9IVDxo81rJbBhkq
sBVptXdGvyrsrTHEoNy8pttFWqKJkoPwSTadCYEEWvePchRUEOAsEYMIG4iInPl3BE9N4B815L21
Km82HDsG11qSJFVtymO7X4xbaYQ6M7xOkhApFUHS+N9jljlLTCNol6Qjjo3goILVg0GoNF7gCkl8
rXzpG5Tofg9+eyqlUnY51VEUw4jrnhEU2xgqh7W8DC5XxWKCGTcUjsV2u44Khzn5JNLFZVU2y1KL
Y5m2LLUEFwg2ka/Ncq7r7fxErf+4cjlxP80JejF65gSctVJSlDp+V60buErCTv8wCifEGO6600Bm
y9hRsa1z1Ai928LoK45VorNb69G99EYlf5E8g8ZcDh1O5u/MYBRCQupTPW176mMakHRAFoTcuVsY
G7+zw2OO0MUlc2DhYk9UJhvZhVh8alZuAbKTMtR610752KwqQ30NvfmXqbI3RIKDYWKvIodk2alm
GgHhJUrxwaXa+M5vDe154tBzbSSOeQQ1pT2HtePCdh/4KE6XUIWp5rC2xemrheTr0TKqH9WsumxX
hQ1MYwAIrKuPsziHlY0ZaOYxatsfctSJM1sZG1G6889YseYyXfbkulqh1EdYutLzmAwV9es8T2l8
DvdmDWBG2nqNas3W8739XBXKXUmd7nZqe9TmxqBcj02mnWbZpA0Ap0LICa6k4Z1L+Au4Pk5B1r/2
ZMi7aCOJPueFWh9A79QnXYVY8k1tUEoOymERFWeORcKzNLVSlbDJODqz1VxQ8P/WJ5TBtU3lnDLq
QI+RLHw3Y9TKs2U7wfm2gPQsq8w5dNebt7cx9Q0H5XOQrq2o/MlRavnECVT1pCjpV876+4spRppq
jQcgk0hZiYiy0qunIuo2UJ/PDzJeq2aEiEdKpKRTsezmUW9J3YvpcpLvpxqAI7S+by/gptk1yy1q
+42yXA+kSlZ24hVnGQyKYD7qE5VC8vVRiFCPk8uxJMTVTm986prauDoK8Fg5dAJIleeWqhw5rDyn
Walm4lzzQFE/vc7pe824Khk8437lGZ+WOTzExg+6jtpfCKdl5KTfMzA494VoOMLU7kM9s7ajUC9d
bNKRmQU6CQkqP3IoGxkSmtHTCDrxtJhkj5rR0SY5s6zD2aF78nMof99e7hapU2vujx5YV/EWZDM6
JgzqebgffKU9W+w9S9gG9Pasj/XBHoLp4GptCz0tplS3DapW5Fh2pfU2R063Gw4RgeJWzTacwT93
bfGPCYVKzWcSKQetYwshm7QPfFBXYtyoin4zUu7y6l4C/7LNYkZnd97rZOk2jVTfa+Dy/17aSj03
Q9vzj2VLSl8OxgR/I7wg6SZBceaz1nkDd1oTkU47KD5r7gukyM5HiM7qaxMjGeiMaf4596dy6waU
l7PFhui5VldOoWobTyDzkYLOz5ZAbsqetM0A0YEVC49sireeHEKThtuzUmh5BnHjLYajyjPzBV7q
7kELs/5B1yx/Mwwo3iw2W62Ca1P6e2kaKLqEZVZQuhqTOx6lUTYxxBB7G0CH4LnuHpbGfopbv3gA
nemwVbQo4iya2gNwzwtWsa1eMws0GyWmmxh6zUPJafXHruETamILyWGhxEz9L9XVfteeTTEcWhCs
VAj7F+m13fDbMHnTnZwKAvY+q/XqQfpcs9x3pp1+kL5IaVcgcNJnzdO8lwH5YRhePFt5jmDKewCw
2ZwLH0SqGGVQG9x6nZciQqD1zVE6RiuoH7za7Q4wafE8IoIXRxcqR1UzOwQvCJOx4NiCXRcATFli
5eqIyFVJGN5m33xhDRxDMbStEgT+zhtCeAjSoLiXjWohDTW3COjKIYLGr46mbKCmUdVgtwTnwovk
xLAJkxLqubdVklEr7oNQ97ZDVyIQ9OaQM6yBrF2sOJAxmcrOhmn7yOvYx1xDNUaQU6pCag9ZLrSC
Ja3lMl7cCBdCeCnHU9tWh8akeDlM5n3B+T8sT0H/4Bs63zfRM5JrjAbgPWfKr5bYLwaR9eEPJAOE
oy/bmgoGwKRki7e+klKnH3vwBEJAexy81nmYRENVLirANdmxVIuchzCznAdL8519OybOarGZmqJd
qHA6S5OcKmOhsVm1uR6CUWQ16dSCILq9zGJbXsbrqTju4aY5e6HTHynMpjg9LedPNo/cm8zsyEeK
oQsbFWX75uPYK81TYjr7QNVnsCZ9cE5BmK4jOTSdZJt2QXOQ3qgav8W+OKoHnfNS8e2VUXCrQHzP
hhDRCpauGi3fQcsR7eVwjitQlFroXeVQq0F8Kvmn3Ai7O+5U6W0S+iwwD8PUsJVRpWEpq7oGzy+H
uQNhp47gtlnxtbXLAqUF6ICOTenkey66xhOHDVzJIRL4T2RDvw0h/nc4Ase1g9T3/V+xJjwBaLEQ
m6eovPP4uKF419u06myce9HInmwipKjOThX6FRzoeBTgVqveSFoINxkmdfPB8Nr405C0Xvxc5l37
qVS7n1oX7Vynqh7LQdWfKUsHHlk3PClGofE8gvbYBNbg76U3Mtnvo1piAMAgeEL5+5z4wKQSEVyT
Q3ygBPwknXJ+XP1IXXZD0hKW8ZegVmC4FtFKCbH/DLG8alnqJuWn9kE2FF+pVvhhsPryA8WcM7kk
FbLL2U/StZuyXc1NE2LUt/i2L/ZGaFl3uqP/9DMEycZBS++Hgislj5Ow44NGvO9EIx1jntvHYMxe
Wrv6bRIT8twtr7Udr2/xnR2c4nC+dpKiVJDPy97StP+wTZn1P8Ut0+KY73+htOPGTIMErLQP485k
UjEsak71JtRhDKKRvb7knGQlx3+5wYJGhzDyL9J+W0FO+Stusb2LKeHq2PF7+Kmplc5DBi/87pWW
KbL397vJTXJDI491q/8aKFdc1pZxRqhY24qrCkzdaASsBxdWab61SbmzBLe0HENtEgEeBtC42IbR
QMPo3VhM7KRRzlma2nXiU1kOyiPAQeupb/IfSmENFzki5arv2JtZm57vzRPCIYcoKcZL3rkaKjlU
akx2rKNvmuv30iabPrcguXT1YiuHpTKD3a36+UjOlu9/V4cfQUNHVKhpHVqBRb4zvam7JknjUacS
BSdFML+yKIlrAELhXAdg0IPwXvYsnbtNoXWwI//pQGWM7LFvfZJ2e85iaChEiJb+agYOkuQaWeGG
kEOMOpc5xUZBltrQ28Iytp44MPB/pAiTnLM2Lc7OGD9GppXt4zeTtFd2HZarv7sjFe1Y+aBvs6X/
XdDbatL235csfe/36m0Z7AE5uVtt8PJrk0Y9RAtUGpTUmKwiuw9/5sA8KSL6xV/mswE31qdZK9qN
r7npfVHAJAi5n36Y7Eq7t3lG29h9V64p3fc4fGjnS2gCz97VIaVETuOMm3dG2ZWNEQBQ71vDB64F
Zhtstz5fFvcExX236nw+JnSTvy2OCHpYNNbQvFSz4gN3Wy7H0JHKEZUS5rkp5i9yJJuhNMWXZqi3
ejMVH6RNjSCCqWeXHzcmH9FsjmqjrfSZwgT9ib6fFaNbL7Ysa93V1ANWXxYak+++hnb5bVXKwU6U
ycUruYa05R7csn46xjtp4+EoWld61B7gGbkvygmJD2SWPvSePV7hzbzGYkSZfPVhgoV/B2navJFD
2ZDD/wlQPiY7SVjaWN69z4m3nCRNLdXWe5gN+nUNMTR1wuMEksxHmnEs9fsUdLxZztFdK0bSroe2
eebZ4SRHrjqboBT1qdo7SG6tpPHWNKp+7+tIhRkdTHPSFg6qcWdO8arJ6nhre0p1F5UWp7NQ8x5S
RzPu+H+7AJ4d7aW3OUBRezP8z1Rq6wwyFIq5e/OUm1HxLawoXHVhpYLsSFG2yVw5FxOGkpPXqObe
ISny0FMPuYGCRf1kFdF3TrjqX068R1Ej2HGdqfcO1XMPnafb66IKsNld560Kns0vXeudpNdWEhjv
04mvOFqj9kEFC3lMkbjZGHptXyib/wmlQkgBhYaktzAtzWKz4Wg/FGpHvTkR0q6MU9nDZf17GrWb
/z/L/etVpU28Q/Zd+jYAKV+L48tWNJ04eZUNxUabGMDvZTHJiECftF2nq/xBRay0yflySCHoB/Du
1lGOlnWpksnhAtkXlEudOmDlQmY5e676lGJR5ytU9t59wwnb1OTVodDV6C4fWqp/LcN+JBuE8pTn
Q66EDukKWQzr62h1T0PCN1gZm7U1cMbJLv9841d9R7Uqu5OX6du6MimVEcyqumHRyJ5oZMgs2Fk7
kbWO5uzXrJfTPVc0aK7HsP9OscqpoqzyUwC50Z768v5QRX6MjI363eI7dshdB/qdwik+jhQg7T13
nrZy2Ixtv0WoKd/LoT8P8Ua1jPgoh54uyK8QujhPXCo/BjBZUW4E9ValqsoV/WdwzTn0a5Xq6i+j
lr8Oa5FvlUMv8XyoyPpXrxxmD6W5nQL1Zz/PHsyvtorqUGqC9W3zBHT0wA7G1lAs4T+zyZRevcqR
bLIwE0QW+s94MPJsOzpH3SbRT9rAoBxGNW498bBOYUw1cAhEoZl0mEg53Lz81ExKlER0Wlv6ttQH
uGff3F5lGeVGrnhblsra1ZT7yrZFKmbdp31xspIMnUDkYjcz+PPvqgUJg+59VebB2s5aGJ262s2f
jMT4johnti+DAJxOFxRX2bj+2F4G914Opqaqus3iNJRAW1s1EktjVw0HCA0/+nlFMaFX6ytPd5S7
VgiGcBoQ3OcpbEuWZryzl1UemKvBhXwyajvyBoTJWTDQ9se5R+mS44v4S6fDUWlb7rd2CLjRJSU8
8T11Gd3Q9nBGFN43aIK+aWVfP5nGlJx4VNK2UDwP3xIej1PD+2aSqeOktlTBwuraB3N2f8p57AO4
fVN28jhS8ch5RGdy342sGyWZOj6Zmq19paIU7U4gIke5dZRNxlYodEpuU2I3KZuoouxTbSsEwnPH
hWm4nJ1r6dkbuQl1YyHXlgdrzW/V+yaJ1fui8ZHaDLSjHMlGOuPEXw3Uxl0Xu6Hr5qUrjblCqlJt
vI/2bMxX24+mVa8iKjhDMrf19NHdy2GmWC+oOq9RY0UTQ9DWmFoc8qnp4UX2kjnMmpXsBoGbNKvF
pbotm5ZaAxnOlHeBr11k/1Zma3uwOc7jJRZNQBYm39TG8Nkp7G4vHahv+UifRMUn28ypOCzrsOFv
PYAekt1Q0O7EQtRC3HAut0Yw+dzGt6COIzcNrS8IsQRmWqKiG/jcNLafoYPGKLzUCqli9Fxn/dD6
vfHSAJfnrh4bhzbT9Re191+9UN/Fp2lAGY7nBHdFLV3wfXaSfR2b5i8Y9o9N3JHkg6SB7aN/tBun
eJCJ/FSv5pUa5OFZDgMtDLeVCjWZmzgvzTijj5TMX23fLXdpO5J89Jz6s7AXlT59pWQWWla+whzv
rCsQUqdCHaPPpptAZuw1z90EC2QW9T+l2c2GcF8a48rKDjZ7tBPM3TA1i57553BSxkHIF+K+dW/h
IXArpMMhz32b89c6t2gNeYF8tawZeM6jQx3Evs6d4aIExYDgPVJW1qDdd2iZm4j5YpPeRB2Hi2yK
On9WxsDZJ01s+1dpgxoEDI1e1is5A5BJRHparFrlc3LQOP8pEX9F65uapDIddslbMRd/QGdeSa8V
xV+KRu0Oc6vpVDWIGVHYchJU2hFVem+BsgoMSh8bgNk3trFJArVlzwNNyUNI3XKIsVfqxN6V8JnB
dq1r6iYI2l9lSSpfSSt0Aql7obLit9g7/1dk37vh1SEF4G82wZDxl8PNHYpfl2VktFSJvwnH/7n+
v5ZZbDf5+LcZuQWzCr9d3k0k3k0k5KFl9PJerVD/EJi5sdKUptqQYygeUBjLHxzRA19AAZN9Ly2y
mUNU5OrBdt6Femk7sR863Ka8rTBWU8ZlzO+2cqZc2nTV/m4ilyVNZtaHKF5YJmnkKIx3c2wF3krj
vnot3WGryaGcl5VpwXGmau7UgLJxyvz67hKBCF3emXx16n0dLvhzv18cXtv154ak4+1tmKoQAVM2
CDk7jxlpp84jUapblfuYNp55Bfdykj5VmIrBgajDmHg6EkPpaMtu2Naa5230mOfwNTs4f9XgF2rQ
zi2GP+q9DXnPRa7CVaF7RM1m8YP9a4+wulwdNzm4UWfdtVaRcn/NOALVGhWIDswGd/FsWney5wa1
cQza9ukWJ6cEQ/qf3M/nQ8Y/g8Q3Mxx+Eoe2MaKVLVaVcctSAhc6OWVxur2kBldGRFXWZhCnjUPf
BZTgleVBDtE6RwjYohRJDt0Mqo+6e0IwwD2jL+Hcmr+G0iFtvRdHu3IKY5gHwf4Z8ZCu0LepH9GY
qx+jmDMvs9Sp+Bqmmo+ZhjqT9zYZzF2w3aQDbB1yKOPk3Dbm2cMkwXyb+9d6TRO2+7KhFltD9fxs
Fv1r43XOeeChgRJ4mJYopvrtEJLlFUII0HFacVPUO7jL4ZyAZrDSqmAjV3jXlcvKaOnxYRDhh4Y0
0qwiHoX4JpKYZYYmfBt7F0qmSbINFmrp5ZCpm9uYKlT3couavAAGCzv8/s5jyUmFmA/rOdtv6gR5
DE95XjFrXznPVBXyfEVjJaWCDDOnfhD66NopGcvoElHnCvu8cYqzdBeQ4zzEDmVVc1lZJ85s7UNg
Dh8UY6DKGlbklTH37Y4N1PQ1IYtA/en0WQ/gROAb0u7qtL/Zc7ueb/Yh09/ZZfwMnOQWb6adckVV
EUqWEfqkoaruaqGumyZsj9tyik6z0N4dHKQFNAT0do0Q2zXYuBz4RYUb6Q2gZr34dsINSsyt8sl+
UJXo0IlYpA/ckxv4H6EwnR8buzdWTQ1rD1xwKxi7jW+G1iGPEfQRdOYmJa56o6/S2Evu+qhMn1Bc
uq9gE/8CzCrf2UGjQLDmlV88KpnJH5UU+6HRzoE/qonZlRLN+gp1NQJCFSJAg1vfTIEdQlDESX59
1WqFXFoGPFsGyxjpkEPZlA517H6AIk8QCs6XJVD2FEHpXAw/luWlWS6y2IYw+to5X9KxmHe10QTa
rpptihYVtmsbhEirNdfRhsco4bLipLqMncFVPPPidEcCKVv9b7PAUsUnwzM2t0XkercgM+k/aYpR
H2Ijju6Wxi5AUQ/TerFAjxTdwWOJVsIcWc+kJIOjtC0hsteU7rz2NU3ZLA5tcplG1jTYW31G3aF4
sZtRdosaZAfsTRsjNd+/C8MhFdeV3Te3ToZT4E/9yVOd10ba5FA6luG7kLhS0tW78dsyyuybax9Z
rbX0LpP/61qOeGGlLcMDms1HqD3mfTQ64aoWFFotzP5QAbjlplQ845yHHtRbkmorgTTqmnC+s56s
iGSvX08qKpfMUQv+KNOsn2UI9AMRzEoIMAVBaR3G1HF4eqyVL8OgHamcg41bDUcOvwR3ubBXc/XT
SGDqiOJQvytb89SE3W5Q+lPcWMX3MHMb7pKG8hLFZrUZG2V4sFUr2jtwa5xdpCfWXTqVSNvpkN+3
7besceIXo1Sch4JC4hy6txef85jnIjhJl2ygfgDSrDboBhLNc8Vj05grNHd/VGgFPyeI26Jcoazl
yELM6NkZ+ZG5SbeZeNbeOMbKVqLkKQi7/ikZs3jjZn67TzO7f1KLIr5yBfwonbIZA/+ry9PiRY6g
43D2jUntZqySFlqzmCsW85zwdbG5Sbs9ieDr1LUc+M0FzzCCxKeHIRvMiRjCfLJ1Wn1fpbABRZEy
cBP+rcQjhXG0tIHY2QJfujiqpvyGzIsDxTJZACULOWUakweJtAJleF+1WfIgQVjC14iR9AVxfN+o
qbqaWp46HKstOS5M1BVY/fKDU5jFB56lKZbI53wvh9JhFNQJx7FzJ02N1dcXvXWeb/FiUqAIudSA
TU869XG6Hsz2e+wF3VmGcJLh3rezvV4maGq7VrlIXhrNXCUOD8FJGfUWVMGpf/Qy5T6uA4XNEsDP
OyTL+rtsaDj/V1OKVnyoPPeGQ80CGkX13vc1gw/Rb9aVFXJEJm6mqZ7AbRwj+yNGspHOQkQsYf9n
29Sjwjc2FPcmyrawXdgJ2VO70I1spzhzz+MYVvdolFRrVFqzH/9zRMYa459rdFqFJolRBIcqSdun
ZlI++7zHSyFGdd6Fh3kYtbWimM2TUYztU5J+1s00+SAtFhojKBlaw076oslz7swRnqSgaR/TWAfW
XJl37E1R5s76/vvALTu0lPhz63jGrvGM6Fgkqn3XcTGwB9c/19zmasp16Y6zp2zdEgAkqu8udJgz
Yktzq79MUC/dhnpv6y9d7zvvhotXBv9rbk7u7wDnbTbr7UU2ngrzATfdAirH3zbZUzsYL0gF+5yC
5ALgOWXI6qowS25uxk6gSePOOWS2MZ/mEnZsScreoYDEPcl57rVZOUx9B1Q/16MvamWsIf0MvwOc
BA4WuS+6EyORWILBSXqIXY3ozhoU/S6BQYbiJn4mlywotzenHbfO0Q7UTyElDRz1+B+LhkuEZ8/d
vkfAZlN4s/FchWZz5vijX8mhDjn4Q9QkiPTUSrc2jE+aXnZP0ldDsJAoVXgnR1o5lWv3bo64lD/A
geOep0RJ1gAAkBeZ7OnaV7OxRm4p/O4Yzo4nJetT35awiugwZNmTEn4shSCYCJAzEyFMUo8wOsmZ
PFpH3+fK2uWTY30ahqHc98k2DKD+nkEM1/+JKnQOp1ZTPtr98L226uRejlT9Y9O16guQuu6Rw7Vr
mhYof3c+J5l6GqzlUM+HbA8U2N6C0/ucUR9/rGo7n0HZK/OhBHWtp6SGVNFY4Qjn1FtvzGDKYDMw
7KRDNlqZ2rc4B8KPM6Rh62V+2nCIgvxR18AA4Yc7J0dFa3Q7dsb1lNx5napzxUy1DzA1D+ukbFw+
9DlYNU5tQsdljOvSDYqz3VWVe+tmflmcNdciBe2UMDIqPzoDdm4SbgVSQyMw8Im7VGEMyOJ07fCk
+0IzPDPjH6nvr0k9dr+yuH8wIaP6Mk/8YEyjKh9aLykP/WCTI9Qy/c6IK3UTahzYw9n9TU6a3GMJ
C9FPxxqyVajm9UveI7ReO36/qgMUwDkf7GEU5TfXTGZ9aBO7eyYnIbTGwLZLb12EAYc85g/pdIrA
e+KDkS7ZIHf+Ef1u7ypHht24a8MdQJyJpaEu/uda0lkps/vnWhGCJ6aheVdTTJZrxfpzkGbmRqbd
eqtLUTeK2td83btxPyruOutgHGrEs3Wrw/0xwwdzgCvCek612NlVfZ5sW/Gs3cc11LcKV+BeDNXR
mO/IWnPuy0jRSv1pTB7lRLmYY5VHFDwG7nn4EQiqqNbKvLNcSzXGf79S8FIGEbceI/BvTaC3FtDR
MIl2Xd90K+nx+urVLYe3GDVrtCM4j+MyOS7ZWQTwB620yeAyWoNxO+s22mbAWDkLTLm+CpMvaM/V
UJsiZJno3qKzCHCtosWnGYo81dW+WGoIzLjt/N0QFNNXY4Z76re5q2DalWbV+af5j2i5SC5yen9E
S3MYx//xCriNR9XtD+ycrH0CG/2zOQU/eruefkAS8kGBgOijqccWxVWWSuVmzfanm+eVjIBmcTf0
HtWcflgCaO8+GbE2rg1O4K88TcK8qiptcZXjDtz4IHihvOEHj9bIdhXmrzwo79CVcb8Meo3aUUVW
2yGfuq/h2Tk5Tadc+t7Tt3MxNM8Qmw/wyjXjj6I2xIXH/EViaA/r8KrLvfm5B9gCP4kKxkt8alYN
3OMfdjTUrq1Zqs+BCxfsYFmv8RFCUUv8YhfxvYj3HeLl+vID/TN+ed2Adf6Kl+/nz/h/rC/ffy3e
vzMV25EDlGfDs36GRjf86GCBnpMUfRh3RSVdBOG/lR9IGeg/0E//zxibzgmS254HTss6wB4U73zX
n77C1wYVW618cnQ4jythR7x4+gojz9p8s+cU2t3sIn52zf5A9qRdZQiunBszqetVmin2uRoMBwGP
Xt9Ij2ykYxnKXt0YTPnLXcTdqQvH8bDYJ22wyJSF6hOyzvAyZYn+peybF5dT1V/w7WaKA99YNw+H
EY2a9QgNyy4tvRpqPxr0tOqLHMqebJSB4/LAbBuYULglKZRolXN7lU1Seu01Eo0c+tZoraF4aTeL
rTY78thyHChzvDPMYF7JeXKKdEwlrLLUdNbQ+zvql342kHqrg5fCtaJLPzjazT7FUJyMqY2cpooi
CXsD864foH9J0uxUOR0q6ilorr2XI9wNd7tyIdFL3ZxDKfJsCP67fH4aI7Y3XsF2y5meUAeZn1y0
Cygp7RFfFDbKbiaEXXngiGzK/Gz9geK26akdPShwgWXAfOzV1ToYXSoKUv1Oeu1I1FmBEttqRjg/
dRBxid0wD5Pt2lAN73McTp80eAl/pcmDA5NhsLJt8BGzqBOEVn/bpTy36AWwg17tvupUuA17lOfC
OyigxBbTGJDyhYlrPKhOCDJAg9jtfxF2HktyI9mafpW2Xl/YBRx6bHoWoVVGREpm5gZGVdBa4+nn
g0cVk2S3VW9A+HF3BDME4H7OL9SyOMjWQGrkIs/KS92Vw+1c4Rm7MkXCezYABILDD2so9aGelzAT
76qsGPJt1Y0smRHUW1KcHO5MaFsZWlAo/ejdF6/Ol0MxGujdFsraV9PwEGv99FCbEZKzCMvtBtV0
104T1BtnwDFWU/zhpYlnwccmC/YiaoeX0Ym0BRvADB8Geqcy5omCAZ6RhgMuJSVPjB8HTCD/bLI/
ig6KW6JHjxbQGRpU91zb7ZK1CFWTSOO2Eft44sxNePaI3nXZKhp0/iTdntU1c7DEpODXVlGL10KZ
PcTr2L1QcKuOBugSvKGUDr5kEGy4eLMoG9gRmeOIe3lgcX/RVQ0pQx/tslsc2QFDKa41yO37PIGY
EooJ2e2/phhh2ZM3DF4/QhMinTtVJ6H9cRnqpBjb8GS8Ta0RplwmU5utNA8j5Aowzl08Cf0TUvyl
rzafclP4Zwcxz4UMq7HAQcOwXjVULan3Oxss2MFNxSQUV4qY4cpqtq/iylVWbVSxR8ozYzN1Wnpx
Yj+7HVKsTjCGRgLbAopyzkFWblUdHzazbsdL6ncW7BvNfkeieVMYfv4975vXvNKGF8NW+7UiovqE
w1t/ypu8XPWibZ66MvVWlMjDXa2F0wv5BWA0fgX5otfGl8Bp3xWwJtAEaam+yfom7R+NrDGeVLBT
fLzTS4YzzzWY3Ac5qJy/MnAetIUdorQssnarqEO8KQ30++C+DM96554UnrufLQcdTH0AnBOGuE5C
yUSXbuibz+UIhS63E+d+QFns2GvgAEaQ2p9Lkm+6axefUN5Pdr7th9u6MZu3uWQkB+DSiwbumHWH
qhPiUYTlS0vedeuTC9hVs/Br42ra04w42sSVHR4w/YUEiZjVErMv8WVQ/iiFMn4DUMrdD774Q+Da
4U4vQn3n1J563/hoeyM8Nn0DP4SAlvK18p0E3E0trr6NbXXd2VjOAnXI8jo6urOCtDx446SewP6k
m3GGVnzEbmcOItNOwxfq1mPOAwONt9jWDYL2j+vw3lgYoWKvVhbZcPAnm9Ti76eyLQ/CMIaDCo3k
3wepjaJSdvb74WBGJVcBwBiAEUIqQQVkpodad/ar0LwvqqG7Ru7nyNCxVU/SIDv5o/cg+2y3Me+D
olN3VQYmtYdSEC1jMzDWXW5p1LDmto/K7JJbc47sG8NdA43HwtmmJSp/YyG03VRRkobMbrMO1qj4
1BP4bwwsu/Za1yGwf7U/yxaCt+21sBwyzFks1jImD7OeAl4F2hkjEy4lY40nXlNNaQ63EearSP0D
GYoJLdEO7lYO1gLvmBn/WAr7nup9dElUF5OZwLlP9dK+z1KzOeCpHS5k07cHccFNkRRe50yfa60/
DAKki+LG065RDGPDokN9A4CI/KmyrwflnsxTdz/YZXxwTOEufM//wyjieck3e1ibj1bJ2qShbrYY
UFB+FnGUrGqvrHn9BCMAUIJ3ds2CxbahrKtp5RzbQK2p2ObdxZvtCpCIHR/bFpTgaCjpq+9j22zb
CNVZFuoC8LzvC6+Ov+Di5y+61MDYo0dSLXZqgRlEBDTD7tIn5GLxwmoj+74l8bceB+CH0Ma1TVPW
sDEAHuysTOjHjkXv3u94Gx11vkeoVrMzpj6+g/7Nrcga4gtWizwW2QXcj7OZSekX0yP2ZirpEQzZ
Btsx0V4ZtFf8E2IYh/yobYRsm8AuvxnquC+yWYTfM2EMtxMWB2kwLqxOs58nC3vcsK3YVPsVDGkR
r9zar15BIOEMoeeID+t29VokC/ZC/uuoWvkJKZFkKUclNpxvPXGwHZknIfmycpIMWVRRd2ez9ip+
01aFFWqpvDiBCynSJTuRi+7R9JWlOp4C89wlRYhnzZAdBBZKX/Ui+2aqZvSmasAXw8jBV1azqLsm
yQRQ1kLqIvWrs7TrEYj225ZTFvpC7evu4sw0MsmklYxbsJgdcvjdgzPTcWWoj33UWZJOHFwnKR4n
uIsHTKa7RVnF3W4AE7fBHkm9xE0Yol+hnWULpCzAlPmAcmGzjdEn5gnpG9G61HuxUIrUekCORSzG
wfLeu7a84ALh+AsetdYsaMur3oVZDHOkzMJNpuc8KXs9VgBHJXi6isiGmNHYd6Sp9GnlQ7hindie
bs2y88SmMRFkcihL8zFE0caJNVU9qHGNzxYyo4tEeOWdPKRz8abinR9uwTjboV5jnGSnmhqoj5Aj
W5cmZh6JAyqkMfzonOjpxlKQvh/BgfEzzo1r1Ln6Nci78gzBEFXXv0L1fNagMOkNo338iA+xYiyt
uis2Whj76ERj2Lm7XY47Itid0bxdSl4Yy9H2VFf9H1o9oa0/BPn39Fz3TvNdic12YTjl+OhUk8tf
avQHdrbuqm/yL6wALFw0KCF3ahZQCYNiJ5sfHbcmxavYrbO73+KD0aqrCF3tlRz2cchzUhhGdpUR
w0kLZzWMWrsUhputB++gCr97kIfA4a31RKfuZROlcg3FX5R4hrp7UPgWPiBzmW19x8Fdfp4lY6hp
wl7XIvcgx/UNxJd48ja3CfOwXATZpp68cSVn9ZXRPVSV+oIlaX6SocHBa7aro7OcBHYvx20k2BVU
KM5aTyJu1HCu1KueZCyy/Nw9xZvip/7GsHT/QFpZe9Am5F3liMGuv5DdUh9r1an2lVn3G6/BK1jN
o32dF6aOyYvwzmUD3791zROqJEi44iWwMo1ZpAprwhUysNWevKXzavFwCQvbeAlCLTr1YNCWhWc5
r3pQcytUq4hddm6+mB72J6kTLJscxLymOfG+TnXtBD4t3EZR1F/ypinWqI2qD2TrraVR19FLWYYa
+jIpuvTW+K5gCPG17qJ9Ees6zzZn3Ibe5MEr4dAG3JzdbBTsbsjGWx7C+sn45pmJs2wmdzqWcWc/
h4m1DoqJOPorW21CN9XM9OEtE2SlO2RdPTIRuJDrlEDm6WMOLCwohuLSFlN17wX9Zzm9cIS1Sk1k
2QXV6zhM70g263vXBWreFkN31m07Wwe47T6ZpWZCYc3Cz7WFe7Tc8lT9Pux66w9EDp5NK87fwjwv
l2qtiYdsGP2NvGLP1uN2RRvd1rOS9phPDVb+VA6DCbRfCz+bQXcnYsEmiitmoCq+aVS8xq+z94wu
AufNCnU+j97ST3oaGI9BDwyjT+y3XgfKoqA+sDdQkX5U/YRdJAIFU6FmGHplNxSdnxntkTtHu5Qo
OlCt7XLMvnhOGWJA5TnLSqvEzndp9l2CWFLf45pMvgYMdWNsQwWLcNk7xOzQAiDZS9mrl5DabaiF
ePuZR8UVzgrNYv9LEqx5+GtfylZrMO1K1ZMZ1sllVIxspqoNTzPCrMjFvqqt8Zm9fnHwRRSsJbDs
13g4xyUQ7dd4wXrhP8XleGUoKiqSqblTk8jfpK4WYEGvR89BpyvbNkb/wPai+LkXSnGwBOaXsjfX
EoV9x8gTae51XYGb+pDcTdpcxGnqLxLuYShdcuh7ZAo+0B8yRr2TcvwP9IcyGMlBxiRARHbUJnWB
GnCorSN07OLQdudMOmVkJRJvpcOdvRYWlifFW4Pj9Us1C+iTBEThbB6afDfjTZuDapSZAmNsjbM8
E/MZgv6XQZmSgwx9xPPMarb9j1myg4L4n1O9xvxplgimb9VUGzuhadGlTWN7lUP3WZkFKusyJg8+
1IadKFxcrSDxXOqqa1ngwv2D52Usuynu+At/TMEdbOuWrXO8jZPX8jxIk81MXPkpqKietbIn8A6t
WYfKqjPyalchdLtI3DrAcHN+hZhXkNeW17nNnl/BKDp7lXoaeSe9de+tSYNppw3VN1f/XuTR8MUs
Mn3J25BeKC2bhwCDsI3AbvcSaLGJR1ptr5XUZWepddmLpXawc0rR7oa5mZkV0suxUx1kL2IOHVCm
oD+Napi9mG367ka9dYbTnb0YEVt5flWHJuBroya8aj2pxRsYPuSNAiM6R4qbPsIcusi46eQ5CA1I
wxOOSm92X6xG18pesH03jkUf/jndS5EYC1FRP+tW8h+n+4Ba3qwpv01HhN04+rYrlnaqg8bQQ28Z
u2R7Yn1kL+C00ae6fXURNXpuqlq5+gmF9NSJPrV64BxI8TR42hTxp4Fd60a1a9BSfCYLV7HqrRg9
HOb0KjgPDe7sA/rQu3rEIknxx27VBIX5MoXWH0WCO0WZ3ENNZok9kzDgaywiKz87ujGcpNOu9OOd
Q3zfseMw/7Lo/RGqSjwL+zTygLBW7b5KyocIdWp1Cyeg+amJd0y7xyrqoWzV/BzEFQxDz01XumGg
gDgf0rR9T5BL2Y9diXHg2ETpRUNxfBnZdruRTTlOnTvSUVBErPTsdoFqqFaunoDC6/TxafDIIkR6
/YoDYUmFfDRXoJHmhAKC22hyJ3cDD7UXs0kWsRk3r4ZuqQdvcJSlnOX7ol2mJjbRsld9HZH3eyXR
Ep7SBCc1ON4Nq/coXY21VxzqULVWpDWDTZfwBEdjoLPgMbIDs43baY5Qdw0g9wR+iCxJR/U/Dup0
r88yOSvW3s6i6Sue72iULck+Rs9OE4PMwiv1e1qD1POsbxEwBNLG9vSoZ9jQDoPhHw0TPhtSEeFa
seHcm1WOX9FEuplqOvqI5peeuzClQR9pS2wTtoNX2Hu429a5Dt1y5Y6JeK2EeZEvZITBLoYLiTUc
D9JCnYAa5F50kWdWXX5TlMCmEPhLvKwaFwN73MVTUp+7QWHD2almd+qsuj/JszaL/jyze1M5qiFQ
cQZ8hH8bijt6f+ttu1lXxSpITMaUzeI2SHcuVla3slnPB3RXiuhVdhYzXCQPF2PiJE+y+GUrxmeW
Stmd7MI/IFsJ/C22spMlSHK7Vhm6yiEdKCcHsfCvmNiZK4yagDaFsNllzJvPyLuvFVVQLsal8BYv
PVHvOqq3CzniY0ISIi3l2kMJSvOvi4Qp/xUnRORnfhkZl7PizjFWbowduez46eq8oHEJI7W4ZyvR
PteZcxeOHUiQueVo6bOihu5Ztuw6/+alsybHmHbPNo7ueE0W08mcmwV45kVpOD3QCWaqiNYshe92
h7aeuue4C8Zlik/eXs4l4421ZGRMOzl3ULlhj31gbG//Bw2FEa/DNUHOdShybVpdTTayt489E+jj
7K9XYsFZpRYWil1fvHhWtJtUYb9bhmKtEsAPkIeC4gn+4PUWR5VjFbOfP6lD1jw4hvgs4/I64Vij
zuk209XK4F53zeS8D62hcbdtqksQxu7ZEqZFGkJDQ7BJh1U9YCtZOkF/hYXZX5WZnl/xmJxUF8jZ
j7gpzGBF4dJkhcYI2eGbGmYVGQosc8gvVMVF2HW8ZJiVHGUsNeJowR3TXJX7JgL8rbGKX5euGPcx
hc2nPp/um6rHJ6ghFzjadfdk2ZARcQg49XPrFgpQM6nQnJWtCL4aXuZJf5TN0YuytZ8E48aLwSA6
bWttMsncUQOvXRTzKebxG6PqgnkJQ6yd2T0auN5i1UQBIJwZh6tN8TZ1p0NW2Mpbwy3VTFmRs7Xe
ITLKtwtE5FuTujtM1PJnHhL1EYXY2WGXOBpBX0dcb1Tt0eyzPFiN16AstWPIMvuow5NxWjLkgpv2
wuyH6iFTMncXjNGwHaJkfErF8JXUv/U1sriPoJfwKS+MZOOAvDiQTA+vSOAiJ2PF1lcne7DUof3S
CCx+bc9Kzq4GKKCuQb0qdmoc0UaoFx7rHm5zNOXBi3vjOCdmgPvPwZ9OXRnV2zLdUB9G83Hub0wt
XrrzVpPl/RJDAu9E/tpwVr2thqtQUexVmzb2GQfvlj1PxK8lKMpdp+s2+Bo6fLMGMNqZAyRFbtY7
GaSi5dy6zSCAbOJa3WJAqWvVauidqLo1PeCda25nYyksvMYm5W48fMfcpcKmIZoefJcNJyIrZ9mS
E6geqqth3qqqStGmLGzbZZnU1VUO8XiG7adcsxY6asAP5nzwBeIbfha7e9nUOz85B+oOxvMVyj1p
/erFRH3BX0Ccf1D5L78FfhxjlxTmjyrclbWaYjFQoMqyt70p2LNb8s+JG+KHRO7lMfBLZcEPv3nv
yuTPKwpqIH9dsUY3a+tOmbrGKlTsDC1G06KqvFeEmL9Xll5dA5gE2D26LzI86irplXRyt848qrD1
rSlC7Ynd9oTpuzD5rIl36OOuBrDcB5yp6tcsXcl/w+TUD5bOlhc6nZ0XcLGT4ecm7pbKgiKUtUzH
CaOl3qhOkQLhdDPOp91sBSQPtVbaeIcwpkAApVnI4McYHeXerVmk6jLMSDtKZ2BNjLusoVAV8Ztc
mGA0n0c7EdSBJnjAfu6v+6pxXhpr/gblnzAWc89+H/5xawHa3NWs9laB0eafxjJtuLV62d73lHDl
eF63UUpw18LFqSvteFJ5fbflK5u/ZoietHPi1oACs4qLGPtPhGjvTd+OF1ibTZ9bkKQ8wdLkXsRx
QvnUh634Q6pRnknBxZsq462HjTarXG/zMa6L+nQZWqm+zPDm69usv47zISkd8uh+8b1N0QCRLRnX
/RAWaTmyFkV/+TbMTaryUpivctRHuBlZ4JgiT3cfHWVBAiuyATDKq8nXq9VOA++qZ/HnovfXBreG
c1IP+Fy1Y/iQgeVZCgsU6lgBYOiDvHzXtOYF08vwe6ZTDRUtd11X22atVrAFNPyDcGpMpRTzuz4G
+qtbjgEZnHR4En08rLKiNK4dEjAbUUf1XStglIjemAmdfbf6wMt3wdAuncKFokfBjApLH9R3sruG
D4ozTP+9ZoO4LUkHI8WTx9jE5fdTa+GjowHjypSC3HssMH/DaJJPO2wOLXi8V5h5cnhEnmUfd3Ww
rOo+33GXQnaxjoxVMN9w5aFpoiK4tWOzyqqFXsMk/+c//vf//d+vw//xv+dXUil+nv0ja9NrHmZN
/a9/Ws4//1Hcwvtv//qnYWusNqkPu7rqCtvUDJX+r58fQkCH//qn9j8OK+Pew9H2S6Kxuhky7k/y
YDpIKwql3vt5Ndwppm70Ky3Xhjstj861mzX7j7EyrhbimS8quXvH43MxSxXi2WA/4YmS7CggJyvZ
bDVTHCvMd3jL6QWZ4F10LzrJVl979hO0d/BGt16dlSWSlxfZkYsBalWZo2vmINRldMm6bfTi1XdC
Z+9MSbOSTbQGs2XlpNFpMIritV2BqE5fY51iUDJpyVIOUuOuW7mkQvdGFj5nTnaemqG6aoZX7Fw/
7xaankMfl8GsdKCrBd5JtkipVtdKU8Z1VrvxyinT6prb3ee//1zk+/775+Ig8+k4hiYc2xa/fi5j
gRoKqdnmS4NyDpi6/L4Yq+6+V/JnaQqvZ2CKssm0NtJiPurUFzmK3UTCZpodga9l34uZMyMPZqe1
ePrE34HmVfd85MSjuD38GGXOmZIfIdW3DFR51XZZ+NHwkqBbMXmUC2QLbDBklPAlaJL2IZscyLyM
8RWvPkemQVbk+vdvhmX/25fU1hwhXN3RhObo6vwl/ulLKgA9Th1bxS9TVTcbzWjTjcHacE8aM3mO
+vziGJH6OXNSCiytGZLPDqJL4CbKQnYUjvGMtq73CN04OnSpO67jocRmr2oeMR/FsnJKgoeuiZL9
rRnMpQNZP1BJyG5bJcJ4JkhaOJg/emSNYUTPPe6xKvuoOMgzoej23cdcOevjoj8NZr58XTniI+4N
wFmRDuT7DpTjWGSjf7Rhmue3dqBjY8m7tZW91jzkYxwCecFthitnfHQnUZpZS0zn/f9yFxFivk38
+nV1dVvTTWHPm2dHt379hGpVq9Ezh9zdKWG56VPVxT0I/R/HhVBJmoF9KdZo58irulPRuJD0u7x5
tWsRHvWky+5DM8rutQT3z6R3jb2M3Q4dzA8/KDAkncfJGOK2KbmLrt3KZjta2X1fCIckatJsRvni
nldQ1M3Lbg0lxEMGA5pybOhZsxgqBV1mPea0BFFPitSpl7GtFSc3KeDB/HTaIDi8iybv6qk1aPco
4x3vE3PHb9M6TUMZb4deDy95lIg1sNH+PuIXscKIMX7yO1JU7NK9F6XooZgNk/KWBMEXRQV8rgjn
hN709AQX66EytGY3AYwizdnGV0Gu8yrP4Mp84wIoM/4I5Q0ih1GTvhjuNDi3CUXpw8xMwYV+zG86
aIUeabhQ4deYz4Jvk5WX8WfSKhCTbUSWfLW0l4bZ4/MrTGi/81lsT0i1y9N6Ct1bUDYBmhuH5g8z
pvbrL8Fqx3M6MFm7TQCEWR78eGc4o7KnuBmjYK3U+lJzAiwAINGfkMD3TonSdEfyzRDgacm45Ves
oX86BdS8Ro19OnyMyV0WbSvZtoT1JTL8euvlzT5Ui+A5UNtiZZJ7P+WT4Zxd6sNLfU52t+lsKJmY
rzxi8g3VQ2OPITf1Ua+lXllZ4w2mL5H5g+dj0edA5ZyB/GPnkmetgRvJTsC30aWv4Pub3lQsjSod
F6MaYX81D9YblzJrFr6D8W5Ok9urZ9CSfx6yDAMa9rr2ln3qJBZ1l6rnSAOWh2z7Ro6ztO/q2AQX
u4mduzHDmn3wrODd7WF9xKPJdqOrzas9oOPm5nr4XnU5xCPPScDHGMojZaaz0XneMzmZbuFGB2pE
41nxKtVfd3hHUtYERuaWxUVX4A0gSYt1djqVRxnLwHKidakVFzIVz32BdkTFDtRfs8UjsQO2czci
UuyvC5NFm5KBi5Dz5BR55gYRRJqEv+bjWpODIHzCj2WdBAlvbAS2bG1MXrCyWS6vtUbw5EY1/gzL
IT+aXmVdaltYlzECTff3Tw5D//2+pOtC1QxXU3VDg8Ft/HpfGiovbfzeNj8PnrfWZx8FbT6QeWvZ
9nNmIm7ngU37K1g6Q7CqKI//FJOjW9BhxzhXDNRG5tmyLc+CAVl5dUopPk060oJNuyH7nbCFtOJz
FXDbk4duyCL8MuQ5sgqqihAPo2Tbr1xYRX53lHNk/DYECNEzelY+ijq1pi5yM4PPpmN0/ffvk1xO
/HL/1i1bdx3TclxNGI5cJv70hDXLCHdjxSo+K0aULW2yQtu8LPAWBcj01pko2KFr95I7Tnskn4x+
wRx3IpQS1cKcLsmkeFffNL71hTXiU8v+heVEfTDFoH6KymIh44GnhzuyocVGNrUMi1AQHE9k7fST
EQzV7bKlVrAgb9T0PJlBukmE1mO8kIQb4fgO997Y/tQjbxTPoNjf4qm/NIo2f/fH2Fn3GAPtE3QX
P4VqfgMYR2iV3uK4mbefEvLJEuj72/iMuAQMu6ESoeNwDCsnf5zrkqsiC42NbCpjk19gpe5i8l0F
wssChnfQ5fuozYtHDLKpsDT193FUtPXff1rOv62HeNbaFMJMPi9TUMb49VtdlbXuUMUMPndBixO0
ln+arNq7j9LSPvd51S8as+3fhjYAP+C7FmxlR3tGI2eDJXb/ZnZDsnVaEW5NI23WdQDSRQdfctTm
g0Nl7Sib8kzGAlNQq7HtQyTi7Mp6B0kXlZ9NiRfyFbFA7GIHbi59qRYnTxv7U4FZxnMzmpegiqYL
okT5syvM79Q7mjvZCuYkZVME9VE20zbsl5Vr9/tqnln6bNX8Sbe3sjcEN77W06re+K5ID8EMOQMD
2Z66mU9kzdrx7bKp+/oEag+opYzIvo9RZS+QEXfYLWQ1SlNt1H/jpm/N9b1UWNTHyG0+8BwrdnFU
k0xJVFIYscpQPe7moXXj72wPcmbtjvadjZTbtDCN3L7LK+Nc5ea4L+cO2SvjWmPZ/+WDlx/szz9T
QY7S1FRbVw02a9rvC+EeKequd339fRR+tcqtAkStqfS3Q8wXHjUS9yWvImvDliK6s0rHuk8nhHdt
BBZlizp4cjE7AzgoW+DZVKpb554RLrIaXM3YI2UmD2hFZWfH5t7vN4bCYhTPcQfVKVItw7ljSbz/
+y/1v92qhamrfJ11FSasruvab0vI2DBLR9ci7d3WvE81pOa7hrvMT4ehR50PvqPGQm6yFyni0neg
RvqVkXnutUxFvonZ3mOkhAapmeXeoXRC66ACodl1yTTded1QbQqsma/Qz/pFr4/NsQg1cvFGUe8A
XYMSSqa146Xe3gC/d5BnhRp1t7Psx9l/6v2IfYyjsBb/l0fav/34helawtEMRzfdefP+2yONBdzE
nn2s3qM0/Z5lF9Lz3t0QRdY5nLE8Ep9jijReoXhkrj5i8ixuHXHSMNi6TSjRqFnI02iaQcR6OW7k
BeRg2YGSzZz98I4jRevxT6h3h8JAGYwBWitOf3eDf8tTdahnqaYxWffkQMEdQBgVAHrghon6Yksd
kzlmh612dxsC6uvW1OchPporC7RmR2Rg6+xa1emTcEzjIM2GcCLOrr5qNjsTEV0IWDTlQY7N0/g2
NgXv7yzMMmh3vjJs+kjU0H2dVlu0Q3kHUt55D9QEe3oHMB4ZEptNrPlqNL77bvV2s4S5gLqI1jvX
KkGMVcwdiA2RDs6D7AKyxr8Uk4fo5tyRjazxGm/EDNwM8rt2UOf0EB3RVHwyAET+/c/Elr+DX+4B
FmsaF2CrbTuAEPXfMwNIViYaWrbv1gByvKxDkl+4C6wjpbdfSsPrV2ZdW7tgbio9GG5Vb7I72cuj
G/dessJjYZpPGUtMGR4tsFM83L6gBmq/tBr4Dyc31KXsdAU2LB4/FQ5zr5PfB33/hDtReTZL074z
/VAsW5SVvwBzh1Glj69TXYD6wzVln4V+8VQp1Sc5oFOyemG1Y3OP3GN8DPwpWSfeoHxuwoUckIvM
XRVuMB69InPxifd49M+Xxk/viX2A9cQqRt8NuoIbmSReOqlF2s/v+XyROdqqWlTfj/MB+s+fsSoz
qnt5QCrl55gc/DFXibr6Nu4jJiKUklhT/HKt369f2qCC2E4KquePtq2eAzghb4mOvVBcDtk+rxX7
tY/Qja/tt66BQ5d0aoVak2e92SV24FAWWcB34EowGEHkjDj0SqgJdWZdu2xA8zqBGuq65b4rKPwh
FJLwM9F97KKh+0fQ56qxP7Lw6IMXN28eHQH2ReT1iwtB4G4yGucROJu+7l3E3ULciB9Hv+qwucP3
KEK6YsnCBYT50F7k2GHCwSupFA/WKmN9jWJYlU/JQvbeDnmzNNxouk/YOJ7MQdO34odQitQ7+U3+
5ENkBSPtaYsV8/UjJCf8Nv+35m+Xa2H0rUpTWAs5V8qsfFwvxXLsoBZYGuV2s+76XL+ahdZQ4OBl
9flsmGOyVy1ccTv7+3E5muEbV6XG5s0Yd0vC3eWpn3vPemsZtw5y09rJlQh52evMo+VZMfiAUxgX
UyOadEgQE2sxUNRqdC8PudcgZuCF6XJG09xijWlMezub4cLzuHY+qE0LvyUWl4+pkd0qZzG1yz4a
xRp1o2fDccd7W53qpdZ39VY25WHItHbRd06675piupcxLQUerEB6ki0ZL0Z3nzvFePcRas0I/fw2
uma62VzN7LunUSquExyNSLWOr9h6fafe6F9dRTMeBi04N6M9vJqlpYOmQb0Jh5SfR/Uxdxqolecx
LcDlwxhcRqOelsvEP3tImz24qjI81n5EtoGS4dbvpuFRlKN+mvmHjttlJflJPKDAuYAUZGyXKw5k
FB5OWvwoeEagyz/es10uHtUhbdeW1ou1bI5uHN5nY7mUrduIsdSWhi+ULYxlUow+uQSEvexqo3uG
fgxFx+qvz3bYRNo707D6ei875CHpgX1uXFOftaz6aiFHy57GVu+CpCgfNBfx7LIx+7vYdrSz1wJI
AkRafkkQIEuRdfyUp2m2zdBT3JlqXjxj/XUvB7yHwrcPgV0rIWp08DrcxrgbHGcg9zQOFyiw6Rky
wOI2QmMlc1Ri4/QxQg7ziwwXNasBmWyoDovlyiGLEGBNPpjD/J4l1VHzEZEPUpqJ1Xj7LOv1NWoN
JcqaJHTswUu/6AjolLE1fMOoCGAxlpoP3eQjj5M21s6L1JF7r2PfhiT85lzL/mpRVJbsimuWpeOe
53GKYsWnFqYXJn0DAoB1/ufBnZsfsSI1+BhnouUGhJu7CKjlvmLVt5TKAWllo7unAsSMyty+BCqP
ZakYMI3Jg52W4lT0vMtT0aP4jGrj++TMlCVNGc6pSkrPwExEGGxSQX4vi0Yr3+ENgT4K3BwuTdu+
Qc21kqx8nwD5b716KraymYhDMXjAw4ax3E2jUW/kZCQhlzk8t0+9oiDv5MXjWsaDOtw1kWY+F5Pa
HZLeMFfyMlpln9WEdKGX9UgHtOhOJqZlwBb0hjcDG+P/z9l57caNtdv2VRp9z/8wLQZg//uClbOy
LN8Qli0x58ynP4OUu9WWG/bBaTQKjFVyBXKt75tzTKcw54CicbgmyP3zvF3x0G6j756DDfpPUX/w
p8PVWpK3NoF9q/moXBYXvTJo+aKAPmlGLkHs7PqnQdQgAAonIm9t0UWWuDfkxnT6uho/1V4VkfYU
DF9E6OFbL9VvWphuaZN4iDCl1wxvZEhB51IwY/cd2tzrLkvKl8hLrqW+1a5HL0hxTIv+KkU2v8Aw
4a6jSJ3YvlLjbge1zhjr9X61csPYKeEnXmwhpa6jKTgES97SdZR6UPLDJ9WXbWZYRSmd3E6RTr0J
ByxSi8O86X37vCR3bsc/igHnhx26r0mrkRfblL1BQtcYXaw4ANujS+79kGoximZburKz3LtmhmM5
GhYOOrFsM7wuPQvVv6ZFeQxlrTtovaJf5NoTF/JCognLtpo3zQ8JQhtiWvpmTyuSCnbDkMGWFf++
ixDcIn2JUJE0wT2kDvMStQXXK3YabtTfetpLVgTBfS6r5dIaEjKP7L4+9dNDrobgHdJyK7tpfZIt
k4dpad45H1boWr4QmPhW87YPxxVxT+ylcYdpRzmWqjweOjspCNCpwruxpw3uIb54CcjNqHX3pRV+
4Ligp+i3euPKQzH2dhIGvmIdxoojkEofTBVwrIIjrQVYqbVbSa+v3lahyuvHoYIO45grHb/dfZ0S
YFDm/ExCkZT3BUbBFcFg/sbyjOI+1cBZclU3SYthVS10gkStDOjltBqYprn1YUkv5lWraYs9A8zw
bRWion3Al4j+aDo4GQ35pObet1i9c6NR/oIU/GuIRPOprwrX8Uph3sWlWi0zy/Cvcf9l67Dr5VMv
FT1F/kHexwMfUmzkIFbI81kYstpc4bCNtjL/7QxlqM+Y8sTSKweFSXb7TVH87pWfhlTG8WvIyM6J
iEZ4KILBX5U5EuFXK1WTZWTE/ALk0LCPXaFuiVnkB5DrxkNapNo+d4fhalor6px3yvPTe1TAsSMp
2gjEVE7uTU9HEu1J5X7eayspzEW49kji2au2fQflzh7X8ypd43DTUdBbjUOa3MOj0p2kkaKjnVX+
RVWVVy6G7WPgJ9k2x2ezMgBTPnqZrVD2y2WoLOy1W/+o+nV2U6dcQYQH2GbabBZ6ecDNPF9Q28ca
3u0q7yt5M+/lywLlPi5j9Fk8ZdctS2RKDzoYvYvZ6f94XUyByWo+R2v6tUo8oyG31Q2JYxnS5ILI
rsgIzh6oxaVVJtUjuPRHnEl8P8NuQcfbfrZGF6HWdJLAe7LpfUFU+HSSb6HU0og1fhz9+O0kw+oW
Vplbz16XAKgww+rGm14pUf1/vhIiuOoxLb1HQ/Kkl6Ro//FKuHq3o2Q4XEsFKtGpGT+36OeHMqnX
v5nkTbWObG7Wv3XlaaOpumxQOEOA9HOdp0nd3Jdk/BRm6GuAP5vooJap+pCo4dPohdUF8J/64GsR
CtaqvOsLhj7d4C7ng/BiE2uM1PrtFL8e9qGOqmhenQSTGyh0Gh8cT2H1UreETaJt52cEEYnKIo9o
0k17hyC8RETQXCnMyvdUf4Jzlrnp1o/JWWC0BvhDjMHRs+PM8UOmlFnQ4y5NepKxYuNuPsLrH2G+
tbfzfp/YEV67Ps9rgcKtKBnkeD/Y/oNV2QbAFI3ZuGxs3FKTJiGhdcRbij1oWq2kNNxGURiiN2LV
josevKZtbudVvTZwhua1evCt4ZYL8YNqGemNGbXpTcSUAyUmnYw257ew8EJ+vEGaHOa9KEaa068/
QUX72HmYOqG2LQtqNQYuIfGhnBWaXE2KyuqY4fXDhgLhqNG9HbkwuglwrJow7fDUCFk/GGXKl4p/
K0Y7l0azMYgrN31WZSu8ycssuikIsd5ZkahpI4YYy21YojJg4k0lB9JqyPL2k9xyY24Srb54lQVt
JR93saS2n8a2G7ejQMbpA4f7VGiQN0ZKYGdDJyEHffjb6dhD6p1V8dPppmfLGxyytmUUp454kocB
efZ8epWP2T6ni04AF4cVk5wi1ZPymKA+fbS+v6ZtV9HBslN9MR/lCYB+ClfHw/wcMJFoag5LyQr7
RU8l8EqFMHeVE77gcXk7v2+yBZoYrQfaNm+bH1yieNY6dN23U8E5K0e9MB5lQnSPHvmK20xL4L1N
S+/b/m3p18eZof39+ey/lz48SxTYYoN0ml6rfF21krsJ/SBYMEEbp1naeK0kfrwWTZst37d5SjMu
20bRVvNp845WV4uFnpjt5n2bKSyAaYNarEU3fkMHDh6zUgS/PE/eCY0y1ig6SNVVYN3Af88WRuo3
T2or7tCP+YhwpBUbMDDJVnHWirb6/Ovv908Nf01jjkBbzcCFTtl23v+PhlFqMMkJ1Np/AlQTRHvD
3FZaeofBq34xrGYjhkr5LHuWWPiqqV0KmPq70h+NDWb/7JhBv3cyhIMOCiu+5NODBNZ/aUQoQedV
tarPv/6TtY9dE820halR3DQ0S7d08aFwZiiyF/h0pT6PQ78M7bFCIsKDHudkPptmvWWaHDmd7H7f
JvcmEd/k2TlqordPZlodsPYhN1ewWNFGwDyVJN2Th17fSUQinzqYYbfSkFyMRO6e8pIPSCVSZpv4
S2zTuZeqp6EuKW32OvnaWcxN3rAthdhE9sxL88N8IEqFjtyqIPuNVEOzPlyY+IdbpgFE2TB1uqL0
GX9sHuGiR4mRTvEDBhdMERfZkf6MNwV5s2hOD4nqZUc3x3NOAXv3Yfu8Oh/xfuy8LRYZrNZYJ+tv
epIPx72vvp+b2Rh3cDWFMGH17kYDbn7whf2EcYAaSKUPBDSYnlhbesXe6RCcoIse5/zVvAm1Vr/j
SjrCpmXn/CSdTIxTZQX6FhxdfyPnRQdM40qEGU8ptXw3vbKB2jKdMD+J5Ba+g3zCO8xPgsNsOEdE
x807RdVEKzfv9LlRcoipETLkRMYQTQ/zUl3pmQNmuVl92JEmsNqd+UCDn8pCVQDJlk1ugtOLxoWv
Be2dGRvDmTfkpkla6F7TQ9E/4ZiKbt/2G5RGGSRXx3kfIhY1TetjFpN5YxQ1LFfPV8hs0ORjrBTf
l+Zt80M07f1w8Lxt3lvVurkTHnSabvTyg2w3FB+G+FooeU5d/K+HeedoAbxfZ/qQH+b1991yCNKY
pkFPk9Ymb1capbU23XmV6UFGvxIqTXK2pvswMproNNbppXu7DSOSXxPW2qBTmPZOaT4gOFM6iagq
5idpi0S+Fs163jcfFSRjuYO6OjBQme7l//aqSjvsAlf//qph0ssLqxdINpJxhKBLQGMMcu+pQvGD
Ky23Lxg3rcu82qmD9KR2VPE1AAzHtlfTS5LWX8gX1s5Q5fXzvGS4OjNAUjKMIteZJo6IcOYdIfN8
YiSqYjWvvj/MZ5RwXd83yTQfnEaJwKTUnXRCCASMTU2ttS8b0mne9v7gG56/8PIg3lM9jg4wvEgA
nJbmh0pyh8yZF+laxWvYqJew8eNj6KUQsKw8XVl8DMsyzMtVAmYDqgQ8aIpcPca35tUrMvgZXZve
VjV1625Q5dXbatU01zaxQaqmu9lCpCWllyJvyaPjYN/umnMajkeKP/HJo4cH9lRYjlvr2mPfq8aq
EdW4mVczwgEdfRyiS+FX3kPJiEWxY/0xHocWw/IPZxntVYJJhuFmHVIXUKtnfs37AXHfo2tk5Sbr
mP5kmZ9DtAxu5gMgvQ2O6bvGVR/Y7UHkGQjh3s6fUYNOT2DlkrVMEU4dAAupV82gj868A6nYNZWS
+r51vRy6DEDZKEW9Hljqfj5AFDCpJYourUWear6IEldv7zqbSasLo42Zc7meTDhf+iXgRERWEQY2
hsza1g1U/UGvkGZNu0MrQs1tMF9JutJYWb7o95O4GN8X6DnJlw7FTJzr5WVqAs+ajRleHu38Kk/w
5dr1oc+874YNtW+/0U/Ir8lAG85lUdCeQoL5VOnjSglq6QJvYbgZbOpKORrSbZSq/Y0KZfG60Y/z
vnlLqZg56iTfWMyr1C6udV039mQq+rsq0LR1JCvZpyGt1vN7YfRNu/DrsToncUELbxDi7e0FxLxM
0yx9UjR+1KTyyLve74tbQeDTfGaqRCDQcoEnoUKoJOmevbL7wf+MV+Ptg1BdIHudBaNTI6vjIsdF
ujBKwAhSC/Iy1WGbVgU+Ocythf22MMwLJAm9Lfy9a5D/f475+SV4nrRqymlY8P4SkqeK39yW1Z/v
yiRTaTIiV93UDPvjXVkIr7YTo+nvdX20LlHcXIjvKJ6UhnzMFkbLZl5NwXYYpUrBrKQzuOgaSpBD
t3QzT2oj3h4zX6QA8TAJSiGS+L+WJN20GWUM4WZeettbGL9pTYIp+XHaOo2saEsaJgG5SIi0j3Me
5g5VkaOhvtPLDvAm1F251JStqQPjnJfet9n/sm0+zs4upIY6g5TQlYIZE+8CitP7diyoPMa2u2/V
fDekY6htlN4110PDnedtnXSaNTxjmCh9/NQ2dbzUqtLcFzZAUVHdhqYUMyoz0l3gBwmXZ1bDof1G
+qJyhZVJw/QXfJuPogKQrDSLJLN5tXTvTCQtjzmyynVbWaVxjvu0gDUX5I9qw/ij8mvyH6fVIM+W
nuaWd14y6tf8/hjzTQKdwSR5KbNJ3PSZ6VmRG298SE6Xji7v0XT79bw2RI19mZfKxpKhjJGnF5ng
p515o2QkTxC03N37wfP5VKnW8nTq27HzuXHD3Xje2PakjgeehktWU9yNF8gFY5Uuf6QEbKIEyOP9
/C8JbfuGzqVO8TZo79s6pcLLv8ggr2CBp7yHuJWa4ilPgi9+OCZfgzF80stMZ9jfu3xBLRSghEPe
TQcE3CfuA1FwqetsJHPTcOltcR5DqUPEJ6sMTbXQNf6I94FVqTS5u3gfSkEoJXMBd9xmbPRkbQVj
sWM8bt3RJr7WtED7kgs3gpjoaWdN8/OzV1TchKYdjT+ec35Y97acejszKNt10XHBqcKv835az/5q
jImk12t5ymZwu5XG8P8cx4wrOsXOv6h2+IjLqwXrp4o9jVxpOW/nXV+ExAN/mliqm64xq42Z29In
H3jNfEBMftRK7bRyD189vEsDCjTTE8qeXi6sYbROuIe1S5W3tGSmHY1LwxeSlXStupV7GJOkWBqJ
sK/CDocLXNKHqswq8GW5dy+YG+SeMjy2ppkfh1KHnzSkwyM2j2BdB1qKIp+9QQ5YVSL66TzvLfE8
mXr6CGWpP5fEJjAl4agoGMfN4EnAkJpgfKzDJlrIxN8c5pNM21s1oNvupKqTrsyUJNn5hfG97Ezb
b5fzSYQuxsvatYwdSLPqVIawWcZhRNhRTbOmINTu31fJifq+WuRueaC09M/VeW9QUnKYz62ndKWg
8CjpJvQebZ3Gv/DdfeC14vsit752yqcu3L2CjVta/bRvPkNyxUqLDBlNyC5KXVd8KvqqBNkBcA6h
KiX7iAZNqxq7OJvQdG4ukytlhod8cMVtNFo3b9tj26DqhpLYqnv3mtH0y7y9YkiySCqAAJiW4quk
zmvHn6Qm0kBcS+Jb+sUYi+6MTpY8iBCsbtsgrAHOuzLT2ty/LZJXY+7ndZdmzIbYTRg53GSB4ein
dABjWRVE9bxtKwrjFMijtP+HuGba5inXA5J2l4sFw1dUbm0YPJedd2OGbvDSdsWGpOLMd/LkOSEg
PHTy5sLMWPhOFoUQLbzxpRrci1Fa3TPpO9/GMlOe1FHvoYIBuOspeztQ4sHsuqYJUjBmBoGBzeY+
JLvwNFuLIte0OB80L1VaTVaUZSWLeZtUYplxJJ/nSObnoIMQbOB3vs6738+zOqLHfH/MVq2b9I4N
5hyvaeStJKPQz8xxZdysirJL7bA5odsCEyf86lbyGStbY9l+hhR3cT3Uio609NK2fXM3BZOpaXY2
zS4mz0uUgz+i/Jn8T/VANIWhJZnTlr2JAI0Hin3YRHIy62wvZCCCmVXl6a8gqLV7z68+KVM+2/xg
T07ixktOBMRLh3nTfKjhA4V04Zwu3481fZIHFeFv47AUS1UdvIua1CPpVcZAMl2sn+pQbleqnaV3
5GKpeG8171nrkcBUjKGdNsqXEVifr1kfTQQ+Rb+3A+CH8zOVnvL9mbIpoFUzJHVjSKU4UdrKROCf
rGklZhh6SroxBuzWFcG6MqUpF4E9ZqyH+BDJ51yghKRqEtZbFpJjPy2FSpEcvbystxkJhG9L/t/b
PuzNvKpbyVj5UQfIe5vaKO6badE3ZHkvCR7m1flBaFZqrN4OgmwoVII2ONSKDGWRKXlw1YLejC0t
fkTyo+4tvamWqoHVGV4GZDCf6gB2teTKijVyWKcd8NDyZWc31r7wfPuhjJtFbOg9GSlYJNKuHdbz
KrqvHUly4o5sn5B2MQawGPp2Q54rbzWj7yyo3M+EtgeLJJsAZZJWrtM4SI9gedEyg93dFKPXXiv2
OCx8H/e6HNN80KYKkzfVmuou0HdWWj6+b5qXrKLTl8GUZigT+KNEiXUkkdxi0o9vDtKcWKjT6rxt
fhhzRi4OnkMiIi3gfBCDrksKYAuFfhgg3RyUwrw+Tut95aFimte5i/+17iXloy6nML9S+ZOMfjgp
5fSVCSLQzlQwX0Jo4Ee6cYNW2Fj7Vh4cDDPxTo01NZykurxvshT6BWTfl+Y5jqPsNVXRkJalat1L
XPYQDsT1yetKdZ+ZSbSJi6a4YdYJ4iMp4ueWwM35LKXNL97A1Qrhnrvg0rr5deVPFT/ak+gS6rap
ypSFbSE0ma/TjzUvapR+a8m5+1VkE/5g1LxDQq0PD8yrWnnVcxKNq0+iAXMdErC+iILToBKNp1TY
iiWhBJdG7XckIRH5V7gaI7LsHIRltWvspWbmwSbJM//GT2/iqL5kmqfvZUloe6oFBLpkebwI2gYF
jI4pg1mTvszkAepXH8tcOng6HLQwPtfNo6JL+rIe4LdRt6s32E8oJ2sllpraJ9ZC2RuT+MaUcU8B
lP6kKsC1Uu1T+IJyVrsas3vC6GyUPhCMVfqbJEdZ6VFWXGWTlM29ZI8EFXk0MPHaiy3d1GSBsVI6
mOEtRQ+o3mpXXcRAEpfbYkcKoEgfJNmk5Q4h1UnJaV0nKFOXnUs+leXHC1co2Rqrm7zu3Fhbj+Jr
o6vprqXUsjKpjy8EINM1FfB+YZY5Y2/R7NwxiLd4cdHKjOiGIpE5IHoxdJKhJgX8yVVGjycSMJyT
wunlYLztgEaHEumNg889H3svTBE1MlfomKQVwrt8PWiW6kR+R+s+qoulDJCN5AdYMlKnfokykH2t
kRar1HNTR5KKZJl4an4TogZEUqCegFirpxovWKQEDYkM/gLCTb9HcGwfSDAEfF5hJKNn6N9GmCYX
ca9SciTXDRFiUe7g8C3hYdLMD+vdCMceWEPuGD0Vg3BsviZyoR2Rzzx7vrYxfcZMRpGFqeO2Q7Gn
Gu7VXnJMNP2hDw1t79WyuYwE+F5GLd4iVOya7Eijosdyx6wuOWLmT44FF+nBB/ra4MgoQze/9fX8
Tog62YuAVrWrHyhfX8BiGZ+49u58i3B3csctPz1lmhE+llK8UcyuI9QqqBYZ7chrHTFdW+pO7Juo
H3KfADgS9HDKhk7btvWpMfYjMojVRPNcE+p7amJrPPkZAhXJpCuOhe2Yu6TMyjjX1mavi31ehA9Z
4nYnd6AoG8HMsJTS3TaDem0xH3W4JFs7sKVAodX+VgnL5jw/qCbkxL5IieDzS0RXhawdtKFCKqeZ
x5xu7KVDibIcDB98v0kMLWLbReeOTi2fvMISD9g0Hcv3DwVV7L2USP1usNunBP/4SVd7tNEaH6OG
wHWhagQLM6NH3Ih+ctmWABLc0VI3PSPZZaKai0DSvspdsVIDldvL0PcnOU2uaryLpNOjr8UkDx5j
0OpllDYEoSf+ioKFvYk9M1sCUV4avffFULX2N5c15ceaAVc1rACaUARicCwKP5kuqazZWYQf7VsC
XmsPAdA4oB9ZkmoeEhEUQ2ciOsR1UlyqDsVDlxzumIBt1cIvKKzFry+ytvLD5H/+a0gJB9hq2wqt
z49O8h7Judry9f5mMyaGwtGUxElnL63lTxaaoV6Ouh05Rgg3xOqtV02KvjZ13R+bzh53mW5tCtlk
BE0Ra8tIpd+7ko/8qQ7MteIXUM5H2IZN639CkSSfq9E/R5WpIDVog1PSqPGmIRdCrObJOMGJj1IW
uI6ah3dBU9xyTbVXXt4l5GvFYlPK2mMQEzsY6jDEdCOCYTaVu8PGbni7QOI0hSGvFK/dJUmlLnwh
t4vBU0qSo0xMLdNqaRjxqurMg4cRiRSCxEl6sgnBRr7adeBvRFA/qekI6C/PbjJLt/eqp+y7QLqF
VBU+RHyHHMWyn5MMdJ02NPIBlYi+TT0uZ5kUhxvhquUh9FblpLJtmlcx6Be+nXiyyng1dNBMSzdq
jqpc1yg8bSIE5PxQF019ihPCgQ0vaxbQcyMnkq2AqoVyBcpfopsQkJtZDePrrz//Dw1vPn+TphrX
eksWKtIY+0N7bUwajJZ9FL5YiVqt7Mjwdmnu4hKrrGstyKOD0SvGCmk1+fXkSjT9XhoqcUj6coXY
GV5h55+0Xi6PIvFzcJjKJ5Oc2yvNknYEHLVSrT/gDSI8Cm3nErFD4BRV3C4Yg2GVDr3iPKbu50Zu
1LXkcg3GFnPvIgM+lA3o0l//W5WfxhP86qbfHkp8XTVN68N4IoNRahbCS7+lptxftaWdE2zl6t2C
jspt5atMSHLq2er0S8yLzL8WVvgbL5DyY7Ft/r0JU2CKp2ZIANRHHwAcwtS0Szv9huhQfcwG1JQk
R5mthB2vNiVKLiALIMitcpdvkd6K/JXUHHPjM54lJSk6KnIU7SM0Nk3QDjADuLP/+m1Sf7okTI1h
BCxcFzT6rR+bxIpkVj2e4PGbksVfiXyrj0g7YtBziYeEFYzM3LlWo/KECmTD9Mzb+YPSr6h3o43u
MmsdCPWZ1ILm1JOkCzdmkA4xwIFwSOVl17XqcezIDP31n618qGPOX2UyCHTbUhV7apR+0G4oEXNN
RE/mt6DkWiBH4ovddOqSVEIIIq5X7FLTQD8z1g/CX1HZ30FW1z5nVr/jvo7jl5BCRih5d5ba3KE0
a+8rc4id0CK4gKSDhcLXinGypdwFhSKvBj/bAo+Sl3XlHRQLMIVLvqFRJUvCVYxd743VkrKqteks
CoFdHQNhSQgTJblpYoDHj67Up2uzA9Xs08g+FGhLV4XrgmnxgvZoGgPNHnrM+Jn5PTRZWDlFODyn
Oo1PH7vkIpKGZjV4vbnOhOUzSc3aZRW2BVbJwV57jbb2M1Fea12dACCIzVVPqNfa1fWQ4YrNUFZ4
HaW/scYMpxXLUvfqhZszqrXDL7gG/ap4lnRdnIqYwackke2rWKSKFnj9HTMMBgpl7h0+OnvX6cFr
w6AQS9M8sO6HHXzefJtXNVJjSjIbhhPKHsBuAFH4q6yR+Qs9RCtbQrey2t8ZUyNOZy5ONGZA/KSv
76rO61cdfLOFbYj01gbZvrXb5kXAWUwY8ajKVsEtd5VXDGMvqJOY/MmIavfucLTVPNr6Rac4Q6sH
I6WUdCGKeDGQi36lmRKZswWgy062/dShrSFdB+mnVEfdQEyFkhwI42TgmCpLr3uFRJ7cVplubPW2
Ghc19WlZKFfQ76cMJKyG2VhXv7krf3ALvX2VddgZJrV5GybfB7dYI7s2v0vT/WaUgc9Qq02dyJTs
dYQ8aa3IQUNHum3PhiHas+4phH+G3iGL4QNwbVn3envbTmmE2BrvEj6UX//S1B91bvNfR7MAN5Oi
IlTgBvLjvEyR1bhMijx86QmOJPGDSOJOzq75nmRE2g/dVjUJWctpEy1ySsvrWKkcrUOIPacM5CPQ
rnAgc0SL15piVGv0GFQ1gzq5zuTUXsmjr67HaSqWRl3Axx9rKz0RRARm/mPNJec3/5yfrncmjRRh
I65QDNX8Caajqd04Rn0XvXRBc0EirdwqNtL+EjX1wmVUsByaMr6qIb+hCWkXijrgvlMsZVELLtiS
RoJ5VSnZ595qUAtHpobgM2xvze7OzqznwRvyOw99w++EMfbHkRtvvKbSddI0y9a5kPz4KRhKUCUV
8QwvkgfkZwQf2WXmfR2HDItAta6NXu0dX3KzHf4kWmFIgG8hK1+Zsb1PFUPs5oljK2snqerRJqY7
tSMZLGuY2ylkcTgeSlKz7qqTpuS7kCLpRrG8Cc6CiQg6nL0vu1F2NLfaEIP0dUAV96RFFiKdujyF
iVtuqINHd0lbUiLkYlo3/eOvPzne05/eA/Q/3MhViw/OUIwPv5OyS0RleWn6EgshL1HSdmfcwDZB
261n7gKGmZckiJboZNKTPXq3eu2/usWoLiJZFetYt73T/JDZlHYh9wB7ECgrsVuFTRNdczVyd7lV
PRHB3B8lyr1WnawCqTwTqNwDqqA8irvxrPO3XekAhwLe762te2Tax5J+1dPuO0fpU2DuiNSISbMk
xwGqQWprjsgt7K6ydl8YzcqlR69FunIglBwtf93KkHZJCWvQzaTY43OT2wV1r63rhf6iITTEqbx0
an4wxRpvRJI6g25IhJokoFIw6FzAPqTHeqIeeYldEGEPEBwtDX+YaKQHaYiLJS2KC/rF7Kz2d3U9
BlumnB51egNTd5LmpAy38QIhuLoYtXuGSUg8q+6lMZqDXZRk+XBBBgbu0FSMLjHDaGdE0LoKSTxx
konDb4iSqOIiPTNmtw+WkQUHmliZU0e62Cq+2+8Ha3jtg0al65Aqe3dKdHXV9MVvClAX1DEdQgP6
Y05Kh1uQS1nD9uu52q0FIxEschQ8ZOA+UylUF1MFrm1Nh+iZQ9+WQMXC+MHQSzItpwRe1aLmhmYI
b4xyqPyhOuntKw36+hIzQHDAiOxgvXUb3S2jB4T+e7ekRpwNz1YseUeuasW696B6l0jrnHCAHUFt
XD6I6QGHtENCa3703PwZRtFLiQ98q2TiDNhZv9Gbpt+a0FQ7uLQXNUBS2Yvka9qUJ92ASl9b3lVH
ztYVsNRFpSQ3JEdkr6bH7c44U9s3H1NlNJyB1sMhldVzLxT1dlD8zWDl0VXHHBPm2VBv+alS3+78
jgghHycter2tEVD6B0/K/TZP7FXI3fqA4n04eQ2lqtGyqyuP/LPfjHLNn0bapqEITXCDMG0FveGH
a1NLMiXfOr15MYiPWUT+wMgmwZdl2Q3XFUYFF8sq+EJWa5Us99wJPYAnhuItfYIZN0Ywfk36QGzi
COB8KACPf6bqYTpgsuxdFE4VKmZO3OKOJERiBgGFx5zFO+HNcCIj7Uh/cQ1H1bBJe91gLRVvAN+f
dMNRrj5HcbrVEH3egAjICBBMmxMMErEOM+V1pubgGtmQXaLtRE8PCHxZ9JRUbbzEOsaVtfEZmvNa
XRKINZ4YdYN5AG+oF2SHDqhWNOV9plXZ3DahqizG9i6h8wV3rQ9XcgpCyR/Tl95CaWT0bb3xXBpK
0fQVdsvg3IbtcAoMcVWPefk2rv8/P1Djqpki9zUDK4YYrP6w+r93WcL//zOd8/cxP57xv6fgKx3J
7LX+5VGbl+z8JXmpPh70wzPz6t//uuWX+ssPK6u0Durhunkph5uXqonrv+h305H/rzv/eJmf5W7I
X/7755dvSZAug6oug6/1n993Tbp8JjLTTPBvvt70Ct93T/+E//55S5io/8fiS5lR9P/yL6e+fKnq
//4pmdZ/BE9lGoYhKwJa7Z9/wAuc9ljaf1BQWAYTaZtgL3hnf/6RZmXt8+riPyrjQWGpk/ZW5ag/
/6imF2SX+h+ZQQfTQcGvhbmW/udf78J3BuDbx/fvTEAVO/kPd0NBtZxAGBgTPKmhKT9pRMFSRSlN
3AxPZu1tFLc1j0HR3CU6kC2zfyQQo7ppK+IGCFxq4Vsq4hgOh3ZECdsIw9pczMTO1jpKtLNZXLum
5C5p3RGpTQ2b+OR+qdP6I/7qPJREA7Sy/TUMYxMhVBRSLZOChUZIOvHaVYFfsUdQcbaSOLwl+3ol
l6l2z6SHbANs4GuFXNtlj/FcDJG2qWW06YKkEGrqFhfEMs+cSmnHlUzjwhEp/gECTux13tuk0Hri
gB8a3i9uOED6K4U/1OGzyFZw2LFtu8GevK1+WVL9gyHp2Zs0D4iU022SPTwsRTDmKzxwVZXHtwA2
yE9sNYNs6HEbUAFcgqdDVdlj1MauukuCQWxUv7+3fdpUKR2/oyQ2TW8Fhxyh3AKpSPUkaejBqlLb
EP1tr6nN6mfCnmiW8X3ZG136rYwGSvFZPSzbTFU2VcRlEOM2A61prKEH1ac4C45DS7pwzeUpDEkC
0oJiQv7bO5VvFfM/U8GCqD2XNKsX/5e681iOHFmT7hNhDCKgthApmZlkUtcGxiqyENBaPv2cZLf9
3X3/sXttlrOhtXVRZgKBCP/cj7N8lHvt5o7Q8I43nQirhPOt3opN+T3Xm5FrIz0+aGJkExsW1bx8
rCNytPFsshc+4vbSQnL6VzCv5W7NOdhaTL1OzHfj0U4C1yquUZ+YHDI7cZkWUZD+jCGxywiQVWzz
5BuUY2YtYAvpCDpTZjOHqls/j5bsN8awNAFJf5PWyOo2CQ7zAZxY1EEXJfMHnUVOm+9s/1ppr3BT
mzu1tV9mNlS+YWbUxuPQu04ZucoRlDsP/2VvVSy/OBpTVDRGBFZf+WsSmS8Rabhej4y93sZXsSQG
B1ScOg096U1R3tOGEB0Nq0GY1tkJLtJaaXxG6GdE+dDaRnblBQU2aVEC3k1PteLmfueqfajkEtPn
mFrBWk8OhuBq8hXKBTdx+0kuwvV0LFX3YKZ5jBm4a7T6Y0GbviPiXz4ooyw8oXYIjvpovcrE3JHw
BkFHo0gA3+xiW/kNZ1jHXPeg1Kj5ORU3Af/GoY5RBOVcXEmhhcnQPwoXsNrSQlhjPn6sNevORVE/
0GJv7hoAZg8RHJSa8rG9Vsa7QTTtXTLPk2fg5tzTjLJPGeGF7HCIX7B8erY5dMdeWR/wLWa7FVDD
kbCCUq0HO1E7LqDiEYDPWc+T5aGKo89icIpAt1WV97V02HgO5UY2sDzTwko8LTG8tKFOBx74HCg1
LQaKpmpHndJd5Ye9uE9NAms2i4IipSmPN0qSPQ6ob75TXObLldZxphg695C12bNaCEZ3rnu35OVF
LUuS5sZw4SSTX+gSOtu2daysOT3OCIyYo1Q1FKl+GJBkQ1fpxq0rawquq4qigHrYMgSRIVja9jKt
s+/2SBtGKZ9a/aVsIQ+TxA5KVSOzFlMmSj8fJnXFvo8q64klyL6fpuG37AxG9CVkzqQqqpC5tHWH
L4k1ozZCFxuNL1VhbdOmLbGHVaVPGcIZ7ptNCaIbbXOHYcWS4NYY+gGvsDNcC7zthzSxiBdMS+lP
CDWhkjZIpCSleX109joC53qTuVtVDp+dlW3iPNa3SpxnO2To0sO6+mUD0YKHkGlBr9KrN6VOcR9A
nneOEx6uPKUsK6H21GfImQQlp0X66KrVk7FyD2dzCUn2j6E0nN/CjV5aQxZ+rZWGlyiQDuAeE3o9
L04MRxtJit97vvDSYgNZimtTfhV5Pzy3oFmqWQSpYDOminQgOoo6nhX+zPicJsNx32p6QXu4zvHT
VOdgHPMZO6ATSLoIKd/9ghdC6UJjz16ryXXTd80r272MyWtrBSqfQzL6rc3axoNpREOpmJ/RbpHj
ZiZFHXhwqSH0T2r5a3Waw1DdmnLK6VcBU8LXs34/tOkY2otM/SrPQ0OzO6/ItS0KhuENhsKItyGl
RqDN62Mi5QuiVibVl3qZma6xP/QSyrO92CDRw6++m13EGGp37oRQ5ntHk4o3rfu5pZhisLHmlCsL
h0GneziTWmSZn4W/imIJO+VVJPHz0s1JaNauwVyL4Poy/TTnYvZJvsxbF+Vwb6zNux6vPxnTRg+3
UimknGu3DN5CuwpQoeQeljNcqH7s8EikJoku/ohOJA/tLcU0Q2jetAWE9mElSpSJkxHRjjQiOW+0
LIb2b2hI75l7yDVI85DWO5x0EK5V9eQQCrz0Nhw5gAPqzinTnytdjRjnTMVbRaiw0m0r1Zk8u1kO
cWeW50IITpZFscI1TymXgH2GC2rIeWSD61/k0h8wT4WRLZadm8FUWg08FD1dXXpPlZVWJmXIIfRj
kXh4ejfdo8OQzLJWrDDmzFXCBZY31BpWdgfVor63rDR+ngtlV8xNuAKi2XWr+FxsW1KtR+QyN0wW
n/73QhvSU9nt1Kp44+BQX5lPvVbN+qs0KDxCr9MJMCaBWZndpfHqXDH2KXT0SFEO2tC+c6Btdk2O
rOJilw8iem19u7OtrWuvxaOm9/ssUjqk+rmmUyHS7yP+AANh+MG1rDAtleRtyfbp3EU7ND6KdG1N
BX1Lm41pMeOi2OfRSeaHrtTk28gZoaQf0qvTwXxyIgXHuOPVvCSvthZ/SkRH3yI1fIa91IYuOxgf
XUbdZY1FeVs/5I8imSraBts+AOQ2bBlbF34qu+htpiVMX/r+TGaS9or0zop18TGS7wom+qaOvaWd
Ka9Sj1Lik8ZKb1Oh5bwxe/2Q6jrtVVGIp3Kg7aaKIXXKdhVPYDVeRxwRXs+YbcMhLr6aljt5Lb4Z
iAq5FvYJ/ofanrPDYM5XQTbmZIy3Wo9VqXdWvItBSn41Cl2sptWmjzhqh+3oYAaLBlol04nXAxCb
tXFbXe4MDuw1JQK/6S9iaYQqry9f0lHvbGkDEp5xSnII3axNHW8nmS14QLDKEvQu4eKs3PlDf2cR
JC2g6zWyPri0Kj+5PRex6Rrjr7nCFGg1V1iyqt+Ai93jGgzzqnrkpVL9pUvq/dAbw8aK1uLOoHz6
6DTpRxLblp82zsCbAmq81RpsIYl8stL72z5rLNaNnkcWroHS9MntP/Ps3VhtnO3thtTMoJrXoe7u
9WlPUYDzwwFTwn53dR9XuzNCWa0lHSK4Q2Xcr5QACx8W7hc4ZZBGPfEIKpjWQLldODTTpGGGjfxW
n2Bz2xm/024yA9kjV1MXcO/QPk4+Wkxm+0k86T3SMaBQReH4dCXxgINcTiHrtDHw1zB6fJmdtAvA
i+o+VpiEhsm0CmZzle8R8JjkFNnT/BXX1VEKub7T+PGIheAnXPHqWhrjfhHDifWIFQSb1zYXzZ01
OclF47L05mHqt9b0Zk6aQ+6OXWnlu3VYrVr7FfW8j3aXWBdnpGVVFkqoKr8pZcMJ4DCdTdW08hUL
/9LcWV2o2ZnYUIM20exIwV65UlRhCcwhCeWagziwj5MEEmqqKplG77Up+6ydLAu6SVt2MDdem6oL
m1pZfBC17ns2tqcIMyqmcXyJJq2GcyJeIsfpfVvVf0/FLSNVOn1gM6Y8GElWbjgmfBrljNagI8l0
xCLVOgE5picvY5eUB44eq6dWYxGYt6/5/sJJtMNBimLyqoLPjefosZ6ULlirDGL5FhrxSlBRvpRq
BeF3nD8dTNlhqlOCmTd0FUxO9GKpiuqx8aAVJo6nPz6wPu+lWj8oPaWjVb6mB0kKzuaK04HLVWhi
WzZgp1kfYiJxK966YZ4O3x8mN5kP8BbetYqZkki02MeG5XJv4O1e2nC0qumQxZbr56Ne+GsMfg+m
9Rqodt8AAsFNfIimtKTrAKWFgcCrtqyUq/XNWels5GJzLn1AEMJPdEhIUzfQpYV33JQC/4XZWIGh
Dgvo/3w5TOwtoUVOt22z9bNvZiUsKIz13XyFaRv1BOwWWnmdhDPdGtO/QHi9WGyKshawEMQbNmY8
oOEV17Wxr9U4hLb8aWVjdtd/ytHFGlqll8IcTL9PJtePtO5YzXm8jxQT4s54oBJa3WZ0++7jWsiT
phBpLTMacZgBXxxbpatHpmFcpDhUHHIZ45q/VBhTvDkTyTWb8OU01GPj3idVkKVXrbC3tdl8uapU
H5U0qgCwKFmYl4DPsihdgmQd35UJJLZJKccmi523kjppr+onsXVNb5i4JSk7kIcUc14/Gf3jitPf
V2LnPZ2r3UKrzE4t87cht99Fam37WruzJ/lTmm5J1km8Ku1JYv5tSKh4UaONvp7y0Bqj9TL0y3uf
uZtVBTM3Aft1MCYFsRUdnNvKJlUsPuq452ByzOgNE/k5T+j7KKpjQ42GMNVli7l528px3JWzO+0G
PKrd4kRIuBpb4xU80MAZ0Guz1NoNTe3n0lI28axehDXbh8i8G4tJHIyh+RjxWvlDYl5xqqf82FoN
zajIjol8ySbnw5qNe+7d+3LIXiOjtg4uXiltVs/CsgfACZfvb1Sts7ZrmPk1EcaQrubBQWYijFR6
d+31VY8L/RhV3MeyZVDajH3kk3rJfPN2+Q1ZMXEKQj6APX+MKCzcA2LmLi2W7VIYu7zJLUYdbr7N
MuUyTjNzn1Ls3aVoQlhFpEh1/qZutFdPy/UxwKVNi/oyPLLwPCSDwR6nYBNZRHqCT4njSGhMKz2w
xeXbqheDh18u9Zxq+7ozlMNAEdixNeNor/SfynAT410a7othUDgEtmdnXhiwZ/YcLAWk+e+/v1C0
gVOP88TJyjwIozEPKZu3gysxMJp8v7pGJBaxmfuqxvR0ua1pDMcfxVq8Q4y66EPS+8M0LUGlsI9i
L/OkNbSAlMBdNzSx914k41/shlr29UCthTS3TFCepzkyAndUriUOUG0gPKplYdYzbhptWCFOflbX
HiINxlefx+uLatELqVjyFNv5Z+FApsEKKTaKulVU9so6CSrOB1h8bAFkLBvmrRhh6qtq9GxPibw1
9nxN5XvXzMWjrn9Zq/uCUBxvdIKR09jQyzcYGb4cjGC5pH6OpKdu2VMwK9V+yLsgkrN2hNr/k9Tt
jirogFmQve11h94U7cegUftNdQrluO89GuChcshXLytDhWFId9Xk0dCARp3eyia1DxdFwjObftt3
ixnGGWebdrk1ketftdK4pzMZV/eHjlIGqr7Bb7aZUMZiJz5anZN7bocXuNF7pvfk1SQjhSDuG2/I
jOnSz1L6CXmDjRk525lasjudrb5PyWAcqvnAqt3VB/i6ZsGbsUT02pja5zTnEgntdgZAGeG6tI6R
AiA0SR1osYbWXCY+KzWrZ7XuIc1YtdcUJtDnuaLRLhtnP9eIRypwoy52V9BpdfPOjoM+BFFGNgSD
oOErNH1RLRtjRiiyXZvPYb3m91lJz9ZcfTWcdb1ZxrvEHh2fVudL/SxtqjPnxi9k++LCeMGqmN+T
2u3CLvmhS6XyVDPPWDaony3sZ9mzoFVIIat+5r7epEt9KObiq+65HHRQ3SJqFmil04lKHDIaUcZ0
Zwmomsg9UZcfahv75Ckem1vqXNIvkkWG6gFumSH/Dh9LOe9G7HCea3RnnWcJKQ/Fsy36xfr1hHuP
50LFngWkSsX5IxGfTio/0Q2Bpj/OMTS6zDB4g9q3zMreJ+smEe9FyzunNfVG2FAUIvMB2jEy65h/
VDgux7nvsX0UXg7mM5PK3u6jXayWn07b7JkxlGHem4eo7Hw1lSXQdaX2oKON/tire9FH9R2HqqOa
Kvc1RCLUnkvc4pAb60dH1hiqeneTsr9hc3TlHunj+qFMxi9LL1K2ldZrPM7nCgOPQKLAJ35FYDok
uvIziQw4jLmgBj49qCTF2QLcpr7xLlJDepeKDYuaQprMuG97q/PdmRV3FJJd6+vqtr/WSXyla/dc
CCuEhRmmzvTSRdbOLedfSZQ1gdYuJyUxfipz87jSWUSg5XNUtau9ToHqjtDRy/cxx72QVuhHZkZl
6ZB/zEqteu40f2pgxyK95/bhfeCgchY6sinHhL2bWJVnxtqzwRh7IWrL8IX7CRtE3b9Xjfk0cQqY
qnSTs5jnVbbrRuEbWExWqWyLwoZPUKG6AubwKhJUtMxwcdda6iuq8Uk/e4A6iivVTmxkm/zFtCp+
x6i72pxC1LHhnxwK7XOoVIzgfiID38u9KD4JbBDcak9GO/FgxU/rrRhP/Vwsp6pvfva6OEYQp6uJ
vp10Ll9wKzEN1ehNy9iX9Sq6Z5V/LWJfEgv3zfx2unGK3SK22A0+22h6xw+GIUlj/1gB6rfq8tKs
QAON+1yEvdKApoLmk/X3LtdU7PhFk2B9pzFjnXhj6f3yzIjsODboHsahrzN6oiPWCC3brsBb5JL6
944GpIG9tTSVx1JyCopS8ZIZz1nmHEjp7BtK2zFQZ0yGFQ0xdP5di4xjVOY+t8oNAOys79Kh1sCM
jHVvpABpM9QWd5K/u9I445lYuD3dPRboUO8xalHxo56a6mtBB7PKOkwMDNfl4GAoHa7NWoi9Su0j
GocPAGkJaX7hHRmunTvnfk5pwb535YkKPsmpPN/ka1SGlIxfijFiY4qYUzZJvUkUll7cgaBpymnb
4nrYw0Fr/TWaf8aZ/FHeKNKJPOJgpv0tQlTRCvhTS3tQEE+P1GbncifqZtyOoNo4K8bBtyNCaZGl
BIVPvQKeQlfTAQocTzzsk7dD8VB5yQKnr4sq7MrcVjq9WkFSNGiymul3dk2VEb4yQOwDG0+mncCS
PiwZT/tZbfDVukTYufQ9GseBIdhm4umJad3N2daYHW/VFQXBvEDgtw80orAHGmDyjuZzrPEqT2fL
1D7K/FdzC+s5kglBC+5OB0Z67BaN4aRtTvsUk9kGQE3Oct1utIHZOQF49hjgbhRDhLJkp1WOqbHB
O339tlsrruj3cYP42SQjJ3VqCmUEu7Y16107Ygc3Lzjo1dqAVbhWDk+5hW2j1DY6+ZJgApex6KqL
p/+61nAeOxtJQrVdGUroAlnp3gY7FNfnFdnKOpu3PBdpU54Hqtb7rAsAxtS+EZUvCypcG8eESnOy
dmnymuGyJW2F5ZZFy9UafZtY7r3aiCdNLpmnOzI5Wa2kAzjODb8fzSvjZ6IAUnBsycafrYyfegsk
p+hi1p0YXbXS21Dtukcn7x1WA0pG7ICIO/HPZd8vFIM5KEAk5HlCgKRdN+3K3em4LsYyobIXMaR7
L8jhmxq7tSVuuFIi9a511zGMe32X9SV7FMf5TaqYqkXWKlzhJf40WNBNtYQJpn9SHvcitjyt5TLs
S6KduP9DlRYAigv8xFVf2OBiIq3t7KCjibADyX8NlYKfTX++eV73mcshzHQL46LG64/OLCyua6M6
j7LdkG15Js7XbQwzyn1zyTnkUZ+sFNFHPaww6zQM9KPhgv1Z8q0OoMrLRs7bzfiC2j8E0/CVdsth
NorPqceBqFeZB3XtXVjlBVdSaFX1thnBaKXj+lZ24AQst3yktCRz1QfHrlh5UPVbc2I//EO3p0en
RMJwtQmUhYmgEBNgVsoVplLqNaSKi3q2AjFMvNQxkZl2IQR8izYQZt1pc7fT7IEbX1E80S8YACO/
ax8jJJ1kZuG2gTJ5qt4fiil6UCJsv0Z0YVuA9H/zmpe4byCjUHBZ+m6nEwJbU4ZhGYICc4grmd0s
AMqfeJ2ak6bGpS3i38XyaS7tyVYjPdBqxn74pq8wnjUXO3gstsWSnuui/dFOPVds/m6y3bXm+e4G
tET/9WulpnTPshNW5fE+u50NjDVkO3Pqi1eLQAN5Los9l9p8rfnIMaXglILcZWwzdXjQ5+mV6WJY
dEbQEkNV3OH3yksy0unlzHkbqDXfZYp3Bdce8Wr8WqGekT7Qgjl2H6rFmn1Npw6GfKGuWkxfoz4k
F/pAtBFgBH2ccRbaVnxqku5HZ2ch7gEQc2wbkoGeG1KWipUCV+TU6qla/kSC/41s9+H2vVq4MWVF
qAWNrzfeGrf1mVhw2JoPGs/WREzbCPRoXFwau3yjnPV+Uq2rS/iij6gAHt903b7jnXSnPNCXcmum
UdCZNvsUVh/j5tDc6iyR4O2HAFZbmLNItf3tfKKShKpWjjqQkI2apTIptEc8zU9JV77NCB094IvZ
Hu8Kqz4aU/WciydetYC7lIaiNqTFmCm5ezGn4XJ7v0DWYIFLL/zIs0rSurIeor77MdWoWms6UmQ+
cNaeJ6+oAJRgAoumaWdA4qPksuXRUvBkvHW01EbbINM3D2TCXhvQw4I8Gl1yV91yPKU3vdSiQTdt
w9aoQHeU76lpdF6VNg+d+4Br70wx4r51lo0l8y3I2sKbGvMFC9XGMkljDuWpaQfDg2L5NJdEx13a
rVKUKgWfDmVobbrN8/RlVuZPpop+XnQ9nJH43hiyq0p+Ey183M19exQ5c4OOXJvMIuHVo7g0erwB
TfMJD4aIdFPD401e0J4J12igzW2912/szYt1jsQPhK1jvox6UJITcMd0R7MYkU0ompySi5VUJ4VV
w31szWHPNaJouF6EtiV0vx9S+aSnbLwVomn9ss26ehdFysbMWj+ymLrU5SGqZ6ZKWhA5VHyAM36M
EIF7hTOtW25nfNAeiyKQ5CTEM/J4u/B7Jf2oclQPnmnVeJ6Wyh9vnmfDfsspXmsV95xnZtj1zjOD
9rcpq27Fh8QcADlZjfqqTY7pqctvoE4xD+vuYeGW9zQr5s0ZJwXsQInFPbprRrHXVayPnZbhfH7S
UR/AfaIm4NtKEqA79Qfj6/dudnZaCvpG6iCVp1+loLuGsadQ1qBl46Kwojq98nPVus+hEM+L7jx3
Et0dMeKz7K2nJbNCPNl7q29emGP+WNkrDtEP1YweIGL+zhr5TOcOnuzsgZnznvYoP1sYtOKvcMv0
oo5bpWqeLDkEDKk2iZv/1FXmwJbxWMZJmJjDL2SY3Ur56ZB9tIp6bfPuveCuV8r6bpDpG0b596lX
bD8WRjBm9i4rivuVESx5O+RNvd00GQ+gosJ45QLBTgOeMXvHip91Q7uveE8Mx/nkd/UAAPuygw5U
PKtM0iyen41W3KfzE/Olr2hxzk2sn2H3/sgpC43hjuUyvkvW+exYeE6U8rQa4tga9VcyZn6bQRFS
hjeDm8qymEAtWhEkzEwz9SHvkvey0A8AZdHzOOAOLCbcYK+mYt6ZSRKoiI21DXQ6qc/SdnfGyDBF
7aeLsdaXSW8P/WqclYKWWoXnpRMfuii7G7TpCXHpseWZggcyvlYa3a6gK/uKS5vVk1CKtzjcngUA
o5rz07U0J8Xr/bhAirSG/mhVt9NX24b5QV1t0pzUlY83l6NbUoR6u1givbiP4nstajeydqg2Rb9i
nVGQSrqWTGeJaEWsNyqMBfcEYaS2Lb34Qt3mzu3LJ+zD4Wgs+NdM42aRDEFnEDhZwsF+NNJpby4G
5gQU/pjSYAjL22JGArKXR9u6qTHTgJLWXtZRnADV31MNSJxd7uKWyE+x3kVMUbt1PRdZ94NSoCsu
NFdK+NC2/QpLIXKXPazyX5VSM0nR9HPfZdeIpP/8PGnNxzRsxra7m7ruTYrl3R40OordF+lwy8H2
yUXX/1r05AQqFJeru4XWxBQTXx46VbWfe51m6HiX2XbBaIzJBr4YvHHHyUWLKxhGZxXtIdCsMvZI
rBihZfA2TXXh2bNlw1yUenjj9TRss8AVPVISGgejrT0z3Tq5pe7hDjhwxtklIn8RI7c9KDW++3pU
kR9qo9uVWsvlh/BkQsQ0xNfCv0eaE7ruspk1Cnww5eW4oI2HeU1eu6l9tExz47KNYDqAXC79qpac
62qiHoTGe9MNLU38vv3cbLEeVMOlWlaepIYu3N4yKLcfWAjt0QacESTSvZvj4UqW4cCxYxfJhMZv
fdOP1Yvtt9p6wkAZe9EsOIfIcZubzlGRzJ9vnzQXzSvASY57yZcODsezC+up0uuHQW5sKninIK/K
RwdLiQCBmRXuTx0vLrta86quMEpdN1g5wAGOSFGG544x4vpirMM2NYGrK90W1KVvCUQRpUXkZrMD
kEFHYO7gLE8atIZs4XEwT7vWHi9uZCETin1EonlR7NMSG3tcjtt0NfbiDQAneb6ncU2COVl2jjNc
RPIe36TMqfpKJ+cnauveKpmBSpXopP2zcZ8Z0eziKP+KhHOKZASt1Wr2jtp9rJF1jYo0nAZJth8F
Z6D0UGOUoxDeX1aWyJrwOxIeqDr7R8k0jcAMIa28OmgZXlQ8XCJceWr59OMoAfHuG1uGYuYR2wAT
qBJEDgrAXOjvtyUz7uY3qwCNxfSHdHp3sZze8N1UbQ5ZtXN1lkdcEydzkSDnx/FQKn/ko/5X9s//
Q65NE5PPvzNt+h958rtqy+Qfhs0/vupPv6amif/SKJ+1qV4ShmkKsnh/GjY1XfyXwCvp2i53kv7t
yvzTsClwZWoOEHJMIDYBC5X87l+GTbKDjiBw4JB7oXTvf2XY/Be7JpM0i2Jc7PG2oRpCF/hJ/96P
y6Okqhu84WfaGtxQq9RNfeOwj2rNibeW43MlqKEZROLgSTRJGmAs8bQ+qbdJNDyOEatsoea/4qKC
d+hKmn7K881W1Ej2Ljf+oeoqh0gsPxLFYZ1u83E/u2JHi8PzxJbhUqaUUDAMtzZ/eyP+dKb+vZ3a
vKUu/uJg40Hl9b4VU5MtxeCqW7fUxt8os6JEkmP0MJ5j3Si2k5v6ei9+raJFcOvj8o60mwwobAB2
RluNTxrbuWunWTvXUnz1sJKO7jxeKoueNF27ubUHpd84GOlOLXgmdWqHezuRwncFhwltJrveOlF+
Ym3/HEkM7dS5vFY8Rp7somo53HRU3ac14E+nZAYNLaOv5HRsiUHyPMHpVzbTPh7L9GgMU3rM+m7w
Z/we22UBWUP+FQOhnO5xhzhE2VFShpkpn2sLeaS5oFRIzIL4ebTQMnalWCCQx23yH17TfylT/uM1
JdIIWRx1Q3X+NZQpEls6lrv053glAjYOMtm4oxjQEOz4CZaxb9brclBuTEIjURI8r+mPvpo+nVvv
auI2OrWGsASiTL2MYC12fdUPYWmx3jUpLQut+ZhaeXbV4tbjhdafXddpqHowQWX1cNxyRh1jPXJW
m9UwFiR0mWeupJLV6SmrWuIYFup4LjlC5FmcMH2pNc4ERXUWFMpsccmQcdc5gyiVk1N+FgXqMPZp
0GjQjhd90p4Mm9fSXbEsWMXLAg2HCdIU9GYtT5lWXZaROXqN7Jgsa7+TunnNEmfdpbIvXvT+3JhD
c2cY+WNSWNPhrw/jbcS9LGnynxJ6///NCzwITQqXJ/cwyc9/XuP2QupKqfPuDHMli1cYDYAveelS
ZYfshzeScd9xFKZ1mokgbjPsmxbKZKNL0t5tSvmseR56od4lPXNvZGm3D9ymUV/+/b34z6ieqdI4
aWuObbg6awwfbnHkv92KmO5iWvLi8qzqSndIM/MEjNAMTTklwbCAy/z3P+5fqg7/+HmuSjQRXAmz
ou/A1t9+Xs31vzatrM4BgCd5UbSvpqd/jpOKGWqtJs6UNZRIvJhdGm4oTyWeYrn0lGO59eJBqFf7
aixu/NIbarFXJ4PlzP6ZNoOXYyxi4p4DqWqjeltFahl+1zZWa0E/oM7BssPs+x+yjt9r1d/XMl49
wtCmDs/Osm5Pk3++gLZtINNA1jubwvhh0wWNRMzFPztay3IVo7VZ2NsZG41hN9bKncFKdGxXDuTp
zVhEA1AwqjLsNb7IWFgNu1q7//6QCfdLgyG2x+idbhdthW+hsnOc17Kn2avd6EPLyq7x19nlOm2m
gX7VCO8osgHbjGLUDqtiaAc1acSma21mrTZbs4ig7KtLVQcoo8NCTQhsjsEm4ZQ7Q1Bw5rgRjcaR
2CxkBZCvZjaflAm9u3dV2CwgHGCLMuaDLtvjRzkrrUosmAcqgfNEu3OcSENUwSwfW3nHVL2cvFr0
5X9IN5q3hNC/vO5kiHSNfKMubiSgf77uqjWYpWlGymlx/J6Uj6cp5vTgmO3bBBzsKMcU3yeos0CX
y2emOemXgaKlM0n6aDLcvC0IpItUUnWfTQqMdt2Oril6MbA+PhdTHTGE5ZOQ31lkxp4RTkpNj3Mb
XyzyQmBpuW/yIkPRzlmJSkt8CHIGnltfifmZtKx1briMq+3rzXKf1sV0t2YrkWrhKvu41B4n/eZR
0pGtSeiP/tqo5Q5gVrMpxSx2CaQsBaPqjvNAEyKU3mqHmeVH7fuIqfCSG3X7IuyHVu/mV6cze5JN
/yGiBW3gdun+4yVmcseKYLk39McNsv7Pl9hqqY9uZW8gM0Yo+VquHV1GbUe1Y/bgYTTd5qvFTOH2
D98fZgchhnkEn9NCimo2f32NFim/ajJLf/tff/sU04YsRjUBX/jXdxtxl/kjSeHgj+/7/c90C/Ej
/vaZq8WIA/iFgIRGavL7y5WpLfaKDi75+xf667P/+JHfv6Akmr1xhXj54/8Z37/BXz+cHjHejAhn
1p5TD7UG/8Pf9Ndn//l9tc8idpbDH7/D//tj/vrx3//wx+/0/Z9//NChLi6pFiCScQq6xQWRB/58
HSLRYmP//tzvf/n+gEmYl//7P7GLB1lzZiJOnGfE0Ij94E4xomOi6e6OmlD6zk+jxtJH/MKgS7KO
OPYN1Mmxj33B0Pt7zftss/TPizL9Hiuh7bEX3NGZ8lud+//m6ryWHFWiLPpFRODNq7yQK+9eiKru
vngSk4n7+lmo78SdmBdCUkkqCUGSec7ea7ubfkpfZJ58F6OcqfSNP/USr5VhslgP5CStx/GkAr1+
jZR3zTpU3EXnxvu5rd7NlOkq6RiXSunbtDXiPSyVExf8eqWMot8hgt1auDJWCWr6VS2XYkTDNIEe
5NU0B0FoxuOgcTmnk71KC9LLBpdWQoSIeZaRhtvdRilhFzszagng0MfnoWIYpTlFS4imAZ3yP8zO
5nWjzUSdpSFYjXU3mO47QRpXN/3dZP2VqlR2SS3tyM8md7nbgvozbyoOUHlnLOF0WZEA7eLK8RR9
YU4DanB+ishAPCUWZU4UUDtO3y+7+PJLLK/OVANFRdhAzcjeNzaK+MxG6yJA26U+GpfS9Snnty12
kfos0OgicUiQGtjGxzzOlN+sMLc8/AZdctLIyl5BhN/6ToDb3EUaVLXmGWx1w8P5Rx6hCumoaBnF
iGijfjZZo26Eaz5lcXsJGrzHc4DcLbbZwR09lqBL9kUfEsz1EgV1tIERvhZgMivV/wJYvWnxle6l
QbjbSKf6ZtlfuazXkahxYC18i8QawXRRotfcasl5Mk4CGrRpoCqcUiKeD1pDnyZx3ZAr9ilXWrsB
VU7nxW83Tk69E+PQes5o/jfFU+lV2sXEljEJ2zqgB97FhqYfJ6/pNoSOZevKb4d1JM+lEtB7egfu
dFwDGl+nbSypjQIj65Lm3DjT3p3o8qoGFXa7NAdTOU9Lpoq5omIRb2aVMbspGYpz79Vo0AXOZky9
L0XqTzi5ZnZoAWeBbs/SRzQZ5rH16GGVAwLQ2Rz/8YY8LMY328l+U4bbwRXut46dPVWQJs++44VC
R1gshsbfNcOiyOx/LC85FxpqKi19klznIToa56rJn3t9Rbw6jlsboIgBjh19xSHSjJMsnLcxS1Dg
1KijE8ppddc/tI3bbiQrvVkXJAcgu1UCBTlltavmmGorspRSdmcMFy8Odn1jx2EQGds+q16svt5D
CIo3nahb6ki22MiU7tg0VkjobYbWbC5+z/CaV2YtUc7K9VyDoKthATPr7q+qJDbLHnRSV0BkLmAx
fXJB4hNx6noBqI8ErmFOiZNG567KvJ9ei28MWAVFpvxtoiHCyq6eDpVphRP82K2T6yGANmdte0gK
Uzd+tBHbcmplNIe/S1eTG7xdHAejT6vRkaE+1TvqwdO1f/Gy4maRA6czIJJmjZpsBhxFIIQats6Y
XVVnI9lXdosbuHtpwAphITRw5KPJGhdn8FjVh5n5Jb1FIsyNeYcR73Vw4wzSo4CZg7dCms0nxxDF
K/LFD1YOp84pEbc3w0wnvHE+NZ/9BwUm39Z1bu7sBUVVKuJ2x/yMe73d4mU2EAXZcPcCmPhuBaBO
Bytpag3Q+sD/g75LrPmE1O9T78Ry6MfB/iyWPU3Xft7aPtb71GL0c+N3qL57lmLjup5lsLYJlE2z
y9hgnYFdgPh8LDaZAP+lT5N9AuCfrQpWRXNmZ48FsTu9OXUPnZ5t8HQvPheMJbnV7l23zjd1BIki
kgEST4wio0Q+rWT+lff9sGJHdq6b00h+T7r8CFjSX7XeQtUf83YTKHklyEg0tBbGCC1IVqO4xj1l
bBL3Uc6mv7Xo66wILD+1E7ruIEAqrBekoxTYpm0ySr2m0U79beh981QufUXpPKd6sY8ZD9dJm5Pi
F2EZMdvyucIQuoQOqDXrokNURBWa4S8V9GdTkamUV9aLY/pwtvmFZzAxfp/46ykK0HIDGDSbRbUi
EVqZwhh3vfXNCUZ9k7i+nIETBXNHq9ps9gmz6jlP6b4NNl3PPN5jS12N8KU3U6vozmXcbb36rcn1
p1Ut5s8qIGMlF2C3gmxxzLgfbTNeEZNt63Le46xUO8/D/CGIeFMlzCjAbfluIMud3qS2J+8Jza02
Tg+CmsNWT0HkYFPeKMuivAwUO40EIwDhASh+5IvSLI2ZDZIiPPLeLpABeGXwDxQmHrxsfKZxvqQm
XPQ++qOq/I+hugTCxXhw5rlcgzf60CujWhlLf4ieaoNoIqGTOKpLIwmctwdkKLGCXeNU725bM0hz
kNNfAGnYLhB0pznCgu0CupFxmFLB/jWkwQH2hfFhOhodZ90eTn0caNeKhPf1/Rn3zf1uPi/UfzcZ
ETchari/bHm9wY755cf8736etSc5qvFQ94W3j/MY9ZrU/7m/RzcgEkOv/d5wPd3ZpW6GZDRo1H8x
EszLe1T+Y4/h7MfNcvLLKGZfSb7pzoWyoo0VtNpnX7bb+3thzyFMgmv4o6mNAgBZUe5hLokTsjp9
BSvl29Pq9rdZGicXJ/mHZiO18E1NQAwC+a7pybgB/VJ+aXAZ7k9l1xdIMmPKI0mP7LkbyHWYZ7Ct
Nofu33fr6Yl0xS/Tw+pX6LqOb9GXJORq/c6g1PIa1cGHs/xfXeWXHsrFB9y4DhpTnJwHJZ1LnHPJ
qO2AnNOYCHYchL9HD2HxpBr1zJTnNLJq3k5RHxz63jAedUVP9v403X637Nr+mTpNX1vQ22/woIzQ
6bA6Dnqbvnmm/3Z/pkMESlYm5ruK/XGbwnk8lVoXXxdCKb1HAxEvRW7Ihw1WET9O2xUec7zbbavt
zWkyD550tUe7MY3V/bvYtIUAz3Y/owjsdTv7yQ0LHG7nKcp35GRLVvD+y30HGUXzwOWqeS8c7C2c
B8OpyZv26njEZgvdbL/Fghpd9lDtAtOxhUCXg5jr4AoQFpVKm6fCold6fwoerBV4i+gbgwoJk4Zm
XwPLzU+aVmjbxhc4goPk+f7UWMHEyZayQaP727Z2xKnkuLu2VqkxVVP2tyyCf3ckPk3se1X/ZERz
d0D5Ux+MQepPkaC5f3+3AfBqrfxgpWLew+lKd4McuT53yItITAZ2lOil+DWgvJ8L87uPSONu+lZf
knxw01Id/PuESju1ll38ZKlUYLVa2Nu0fa4Tn3EdTVb1KxCsLwfjh4z0emPbg7hM9mBdemEkm/u/
oKfVc8DprpFtCh/VauR63WVQxExACPN+kJ79/SitoroqcSv4UBMuRo2wooR3tvE6rFRRf7g/iykf
PSf+11WMmgWwlCfoQeZ/T9rT/fO4Ee6oakr1a17YEvOxY21AJnXffU/db/nOZTL3ayGC6Dqhojzr
jRdsKun4Xx4/1v0Z1CEA6Ptlc2PwdE7JZGa0Ryf5BXro77d2AhSii7vxVrCcPiG0qrcJI95nwlF5
f4+uJdCFHZQ8kFBWnsplaFoW959uKngqn2OW/DxmEHUPGLX9cC50czsha/yEDrm7f5eIeIiVKdxD
mmkpa4NmDvsU5hQH0/SRjfb+/j4SevCq8dz8kS4/4aVcc3euq2UffUyfdfmNYDLiJshaXHymFgOy
ueuTOL2YHkAg4xl5DPss5ZR4xJ2GKKDURxAj7lqR2vcGihDpzzx+p34ebDBUpKfGEeaT0+i/Bi0f
vzl5cPrgXb9h+m4vekJJw1teAHvrTF3SeS1MKzqQ8SZ3UWIOX/hZ7i80nQxNBXWNkOs5llc96Xau
X73e/1gLH1n5RFTq4PjyOtZO+fdds3x+GgZdvYBHdo+g0gAK5AQK4z4wGQu/kTuXO6UnsKQKvXk1
KfDdP77ukmlAWcsipyQab8biE7l/zL4fv5B65s+qs7CqC3xq98erBDtTJ8lZmwSzkwokOTHW5tvs
2Yf7RxQW3dchnoxzRiTCAzw/epLLF3dzH6GPV/iPaeaap35irP77B4C9ZqGSD3+Uxr7S2nmvB27+
oaf25v6W/ZhMRLmlxknT2+gR0V66ClwWaRrhlQ+kayOQ7RoDklxqnWeJmuP+3Uc69ZR55jdROazP
DDh7BBPNnzWqPkNN8wNtDgWGIsq3Yw0sO83s8hnZ6uffT2VyoEWpGG566thA2+kL3P/QEW+Rx171
2qO/R7uas8Yd0VhIsm+WX16h1d02hDoek0X/KFBrnlNTPP3dO51Cwx3XHWN55F2B5id/37U11OtA
YRSgxVCgxSsw1i8/YKGdTC70Xz5qzZ1lVRwymB5f/TZlecrfNUMz1vdDTMVg9O6H3UR83JeJ0tlM
fo09l+7YyMcwsBFCWkwJCIzwVuCx1Qr3aX1sM/dLM4D9lZbTXEgxZGqCGXDv2sK71LlLDpxHi7fp
e66qdKl1R+C0syTIOBarsFv2sNGQjgawrpj5+bdMzk8TgXsXgTtZ92v4HaxgucT8uFOuPZgpUUnW
4DrrvgO/HuByRYUNacCvac8Y+IpLwohehR8cU5KC8Qc0Vjj2/qGtWAOmnvQunsWqOl5Ef0STb43Z
7J+1wv6ijAHR33feFF7LtWniblKuNHeJxznaOWiOUAyrcJYAE6LGq/9ukF4ikKCetPxoVej5qZdz
PHFzdJwyVL15aseG4OQ0KsP/Hv//z7s/+b6xjPLf147KTuBrzqf7y+5vcH/G3JOfzkqFt//vQYbx
YC08x14pG6cZ6tNchHkPs8OuvXWvdZQL/G668F5iPbpase3z6q3yoGylKSugBPvDHsPLW5p8lHS4
mBCXxaZ1+zrslF2HzbLJlc5ct+6Z88PmC42oG8JBIjxudaDP/uzg54FcX7jfntSnoxYYMhRtQXop
eKxtr0D403nMAKDfPFu5f5/QT7mkCS4RZS6b+60cccWUHqzRfM6LYe2QmxBK/Y/QgCAs6hyBy5HN
FDSr2QnwFMWDuQsGFLEKu33a9B9pF4sTmsrcjIpV50GaIObsVnrW2YtbdAnL7uEsW8SQGM9E3kYr
V2PBkDX96/3LUR3FeAIgWK8ZOQbwGNL+ySXvqrFS2VVe+goCn/fu5Au+jXHd5bxADi37ytD1GTWA
cU4Noe3uj93/WnVM0V2r3iRqyhHHUaT3gBtUlQeuhjQGJAH3D5ZYWbARNas4UZR84znTYn60PdOx
F4QHyIo77SEpI2w9JgRINKrlQnUDOLs1qrIL0UZ0YT1ZXShiLryiAn0cuQqDXp7kG6pXiPuWHfD3
3Z1Wsi+W+2VqBOtsdBQ5CvJoRNmho2V4mA3MmTFDFS0WdOIzXWsgeZQcsrTQVs7saWu3zzr8Ku2j
su8CDBqpmSow7HTe2dWmtsQu70UY8AoaInWg7eZ2eEvtdOeJxj+IOCBnqcbf7KRhomdtCIKxDdt+
pAjZI5hw/BHs2tLbq2v0xUZmTlsjsZAxj9EvlEMEQEUI98n8or1mXW3iDUjvdW8FeqwNEtm3uy9X
X06ZTmuq8H6rpXNGiV8bqh10x34rc3c+VK31NqeBe4mKs+sr7wGdXHKazUUWndX+UfHSS4eGfV2Q
dL1rG411eubY28xLs01qpGofee2BDAJgehGEILPPp71j9MHW6g111chfOsZz/yYdNZ9kRph91dn1
0zw1+SadYveC3cTaZQudYlLIgWhCertIQHxBAGMBNkHVOY3MLcaIpTGXBmzMGjkFlqhuvnJ2VUOB
mLw5wNIYB/TpJSY0+CEHcbi1UK9sHb2Yn+DyNwu5sw5bRc02RzwfGhMdjsxBJV0MhnGoy8LEsBxc
Jll7O3eOGE48B52SakSx76z8lLFEDu8boE4PQacbLGfNs78MYEnGcPffhhgEUCcCAbDuab+QdL/q
AQZrJmCA3oV6cxNtCy6DZgMFEU9vOrIYOOW9/svxc+R2BFQnltmEXuewBPezQ2Kx0Nk2zPw5r3sA
pEnODjKNdj9YRKHKyQz/2wgXjcDcwsPUSvETJWUAjAn2SuL6fz//0HEGjH0BFYQMjk2dZiq8byg5
Ybbz3gLRj8eOEzQkqf2WVgX0SBRo4f0hKPj/3uqDDB2G57zNGidgMY540mKD0xAzRRcCDsXZ7o0f
cU5PnGrNQ2mkkBfsuN4UKkI5XnRJgdVoOc69tdUyGmrB1IeOhlmBOJzjQEr4ySEqOc8EcmszYnLk
cRltikD93dzv6mhYMBguf9Epn2PjFsdh+Sb3TWlpziaqqqXYRSbTPWapjvtiWy7sDkNPLDz14ip6
/SVoGeWTiI9w3/i69+8t+Ez/3uLNLFIm6OXnmRxCoBJDeL9lj9H/vXv/g157YIDc+hCDrwjvGytI
ua40ZN7bZrZD49aG903ZMI5FzNj+3r0/5ucanfUEL4PWdG0YWT0XA3w4q8T3iAS13FcVuzMtUGsi
DIeX5iZDSWLNJGCWODM12xuPc89K0qjrExRpgkTHMi43dN0ojfqM7aY+UIamBQqCdhDo/WYKNbaO
2hs4TgmK+zQY+KTkxHgRLz1YTZKBVLRLo5R9dd+4zNZXQk/Lv7tEoWakiA+zc1yOivs3yYHRkZZ+
m3TtgKaYcJc0/9aVk51AI2yayVhM1YxT92ELuS2FD2qGNEKiB8prCuaaVWzjZBhDx7bHEKFLRDdg
qBC9B3qYZcCg8g6nPQGDxar0ONWIi8Frfr8fqIxMKFUAfMW8r1NVW9sgFMsmqEPV4ka0Iq7FCS4J
qUyrIPoUh1ASqRcoRFxzl3PlPhzcb/2/x2KXAxHSEh1XjgslRYCLIxkuJM9lBHa1yXoJ9jjTK8T2
ZviCOCl4JyQ9jXuv1CXdXRZjJul0eZU3O33M/BvRPTvFMvebHgwZIIHtUJhGRlhG0XAcGu3c0JOG
TJ8qSsAxj1vxwfXm/Gyh4gmjptulmGK+gtK8pLRY4TG248nvCVcirtcJRrCmc3Ct0BgIS+vDLKAh
aAGX4WoULDpCo9tPaTzdhqaGkiG1Ct055kowCW6z7UzYKagSEmqxpnM2HGJCczd5AGlcwu8mF2qT
gG3f1tmyXPGcK4qX4dGkwrsd/Ubf9MUwPHqOwzLK0KND4oIhmrXqocSsObmu9RD5iAbNgNYN/jTY
XVr9YQS2XJXNMlpno7l2FsqBgU5sZRB2snPNIj97NZgGlfjmpi/j4AWO2e9Wj+rL/R61eKaAOB/X
RRbk4M4c+31cgt81DxO0rblbyzZQX5hl+j7azfb+uFf3dBHMxCBkK2/f2hLBtsicJ7SXn+0Um7hk
UGGXjXQP5oQAxpydl1p32nebPv+xTo1io4jffsdZ6eA8qWgKLX/18bU1DtZpqw6qXVfGE4pfA4+s
Lrg2e8ht3z3ABEzng58GOiOzp3mbE7+w13WZUMrZpeUwPslr7mbd7b6xiJpBPDEGx6wBRsU80fiW
Wot4oHReYhUpFgZMPDqnmB4U7XbWHm+N1Pw3skrSQzXkFxopCp9AYj7Ey60pncttkkJdaO2KU8eR
edjl9vSYFMTqmo47QRbH2Ib2S7KrCTIci2xa9ZmOzK2eo9CbGYEKNbVHPXHMQ1cVf4j20cGK1PVb
0Of0NtKOYhvO341pITrzfQCFzBvkSuda+dPHQBT7Q1xbOoiWNOzGJY2JqJwXDzLasRpxMqLgop5M
xkanOXwIj8uIgbUnsDsIVcEoL0mBV9vNi2hV4MhENCu7x7Yp1Wk0RPQHVFi57TqkRFvyk45D29Rv
LQ0OFYviZs+gL+zRuuLceqIzZb6kiSVfoL8VAKOwOMrs2I6qu1V8C9ebyoO0ZEV6Dmd66vrWKQV0
P9HqmngNvxqXugrKbaEulgl8ZblneIj2NL2hc+MRf2gBu7GiObkdtJGwYeLc9+0syp8hoM4W9Vl8
hcf12Yz1dKYtSu3bsbyj5zvmo7Ns5n4+Oxl19L+Zyaz61mbDQRZkhXxA+7RWSCvw07XDJo3c6dFy
5vrYQ30H2UhalEAsUk00tM2IuSdAP+sDYxrhYiRSe7WR/PgdU4moXdHXVp/ortzN2HVYuINYvBDn
+OC4jf8VL6UESpX1mQaRWgPXdLFaO3jR22n65RdkCc9gdIKgRxFVJOUGbI7aoG7vdhhp5bMs8ROr
Zk5/wZPb+LXn/oETN+Y7rR/iPdMzPxS1RNZPgQsBZLwjSK0MB6UHj2qCneyM70YQW6+No6c0ELkQ
mIluvjpR8+/d+1/pcNIkdZgqCpTdz+7I4DxO9odtkQCNzxXJynK3acePHjH5AWr4P52jz3gHY1iR
QXFDm4/8DTgJwwYVYMct8xtVy3IN8oheaTpRN6G8q7u/gpL2PRKP5MWOaATQJZnwwfve0wwjiDYM
OBXbmocXnF4Y5/7RZf8D17J4r6qp3yDeKW9FzCwpDVBHlwBw9+WUZx9D2u7QJmavdjp+4rrG9T7m
/rdJgknjm82fwRW0ZiJcnTPclColg6TL8X3UDsOyKCiROnmEDj3uwslz3ZdoHuJtxoxgr3mzuYk9
zdhaY48/sTA+izSej7hW5MWevY3hZvVbzcheZvZr77rDc8k5X1m2vOFJqNba5BtHDiKbX8MX21bP
y43qlAwn23VOdS+fRVOA2rDkNrPmr8IU0DdAybphJ9OnTuuMTat6DWhW3b/zmo+8xWYmG06Mllbx
uvHmaD3Bc95MAVnhsW3777PA7maTJNlZ7odFh7+sjmOjGzer6fZFnOi7xo4UBVMoKZSSDpSZsFa7
Ayk2PSJ3rq8CFAJmqGSxGlhRQboYiNsVmKNxbee4A0Vles/tQqjqROWGRW7R03OEF8pcxUeqR/Pe
KpxLluvJZxLjkpwL7ScxNHp02cjaNZ60zcSI/KvDhjYO9GAHq75Ymi3WVdsb1y5TWNTMaOWLEkSt
6r7a1mifi7iuYcdQ33T91vn2P0cB9quTjoHfHww0aBjjqeLiuWI0xUjTgpydZ+87q42Nlgi5cl3X
3M5gUY+G6VbQdbJs380U5nzRyGNPguEqI7fniIsE2ItmcxHT4+mMVIa6QkoIC90vcbFVMOP00C4Z
Iu0t/eL6qW6JFPSlwFH39xeUJsmNsfnilt248YO8+yZNdYcaWds7Q1IcSctmr+jWc5On1lHPi/pE
qKp9NIxuY/XO+JTMo3Y1ZL+/33PcPqLBmnWXrpJIQMCir2hubUh4s37ns/jdOoa9A8fnb+MuHVlG
eLjMWF+ucqZiGBSS5ioljYymmV+7EeGF4af2Z9C/VqAgF0rXhKCy0y4WzLfTNHWLlEg/deX8v5tW
7D1NkZkqgYZFCAs1i6kFHqyThrO9SIzsNdUm76Qhn1v9F3PMWTkh/jZEt0Kz9Wd0CnAAiT0faFNl
z0V5bNvOD9vJ9cJY1zDjxhyFXUeF1DXnq6iwjzosxbqxSrDqy2QHER+4WgIv776Y7krMU1FhHoeh
C54LQ0MAk6YPqkT2MLpBd2WI8oR/LQaWVfXyDdE/aZcmYoLVDNtseC31SV0oXvjXTmIg0preeQNm
ty9hg63GiOQDmsb1Zm46sU0rXiudJgh5u9dcH95TFlVv5ghZIhqq7Rg19efSefxOk6ba2Nngbqdu
YoZW0kDg2xQXux76Faz9INSGSe6duvpFhfcmi9R8HIBA7QhQyDZ1l2E59cFEOAMWZ+l2IbEv3Zur
U0uPy2RdLqdJ31UCHEAzPuaT84NdxV2W8MMjEvvyZDO1X0eJkW5i0e0ljDO+efQaWyPqInSsv6Jl
RqmNBxcBLPRgey0IfLIab9USG0eMpNy6Ckc+9aICeZCRPsz90r+PtI1uzupVizIsxyLlUgeAxZlF
vLYY/8jDzrOz01nPtkeXxU3JNTK1FBc5IuxDHIzRrqD3QQu/+y4HmkCqLf+hRkNXzfDK8+AzWzLd
9Knx63RDAoA4OH4/rCuLAXt2neJklwCFCQ3zjppeiEPnGwb7XiEXm7VhXqUmIQl2Ym9qTxTv5CtQ
YqFeX0lM5BRzgx+diwWRpuVz7WW31uv0jd27wS01LbmvCSA4TSIlZtKI3b0h6Keail6WSwidaGKa
t2VxGj0AzoHkGpbGH07sDXzgCNW3thFG3V2ISd4WQL+hHlh99WBmjlrzEeg/kRlc87X5UNYrZD+J
viF+rLPc2PLRiy0FLOOpbDL9iRO4BS4n6YzaxE5Odnu+S8XLKmlhW3T5Bm+0wbiSRPukxsrJ9QNZ
lCJ5zGpke6pTrvKinY4xAvw9M45oZQRmAX6+aNdEN+JW88f2xFr5qrlosiI5vI5tcWmgJx2Zm2BF
tU3KfCA1T0yzuLp1n4lssocRaNtJx7lVJGZ+9fNCcoWzkwuVrxJcg56c86LY26XsTkYaHQ291DAt
zsZq7DmVC6ph721Oj7JSbzLepUVaXiWowKvWzMZROsnD/aEyN5DTluA06mK61mb+QmyE99Lr0kBe
Grz3aes+ps17P+L1jesniOcUgF1gD/0I2Q+r3tYX1Ek84wAVnBOmnje91cIP1pjqlOC8aVd8Eaw7
AJ5xvhyXfNOsZrTvytL90RtjDew8fs4nki8siY0mTr8y1QewPt3qIDGcvUt0Sdiqg3VZ2sWRxM/u
OceKV9D+OPhB3JEH4ZA6bJbQLeyoemZvUJQCUn5CCYM39EeqZblrfRFnsbBgougwLK74NM2hgDPP
Ea3vEQMv2m+JrLjXYeOQLGOeCIObMX6wJ7KJPBWMJwRgoKegwQThnTkLQsqofVJ4cs06zh9ZQ1Sb
oWpxFAq3PTgUMJbaQXy5b9LR4n0rg+wqsp9aW3ov901OaXcyMTqm5fg+kBC4azLQN5BZ8La4JPQM
Gm7WRBWXLuJybFcoYMBbkIIgEz3MI1K3SOCrv6hUPUCa+dAc7cBavGdqxVCQKZavvgIOVsEnZbjL
1GLZd32xA+riIkgpNGRbfQF+Lcj4Zaf8RUJnMAJWAn0DkUi3jWtU4+53NZu1elq+aEEuTjrV2ixG
ui1Z0ATEY4Wp6qC41G19MrWchUqsoyEfwGJLRHuVNIzLBNKAIrsH4DfTsj0iW4djknXbOBSPyrXl
JeuDc+yOCUtKgcispOGsIWrxPLTZsm7KUKfwHXScaHlvhTagrIvn06OiiBk8+RjsgyL+6iwveFPC
q8OC6QgaURG9zQSu7t5Y5Fe4W8BdIzDZ9p45nBMAxSK+xUmTvzoJ1DhDHy6NuXQD8ZXf2tj2joAx
P4w2MW7oWE7EJDRHS7nVq0eOSjU2GQ2ZJt6m01hTrCBHfJxCme0H34xemmEa8KVDQ2nz3/Sx5EVz
4u6RFXBJfy+Ayx9plBdKITD7ZM3FG2i86t1goc1StCB06ZGs6qWHXOCFZfAoDlIGLRMMNm4H6k5a
4wlnUHnGs58dmAMZJN+MlM+EQ3t40J2XRMpbXNnld2D6FuIvBClt/Fxbc7HuVS4+qzqmgeM5fyza
7G4V4Pu2HGbxTrBvKj8LS0cYF8pU+qWk1XJBjifDodXOcomLpSz16fUIaxuZpCcI5u/gE7lUODXl
Ppbv1Jwf0hYbE6Tcl0ia6tHSiEspgfqZzENLvdW/lUYGYKHRM1YGbtWRrunR8T1KRk1pvem+le7S
SaP8nzvmm+kiFxgnr3gesIZHwu9+p3Px6tXIdHqVzixfu3pHU9veUdeDiR2dO6P3n0uvviR5uaVo
5YSjoEg2tdMhdRjpAJKRi5rr8OZNqjq3EWwva4Lu3SWK7HZ/KEk6f1uJvj44taBmyFWzSHVQQHgP
1rImNbNHZnmeTOeXTUlrLZT2XjYzEZ2qGR5SOx4fDKcGB4AFkM6NQkRENzlzfHT/o168seK7YlUC
kpCq/EA/BgwewssD3XeLykfsnjOzuXlIIKRvxpcBu9aTpJ6Bo1F79ZTczZ1j77CmZTuLtOGLq9IT
Amf4Yw4nU6WJjanZRGQHBU2RieJkRVH1AFQ72ONtNDdaIV7NueDkm8uHBmfK1rYDxljfeHXTtDnE
MYm6gyHQMkz1ga4YYkS4d1uxpLP8F+2UkogW5tVcloxT9XdZau7pvtE6jNcpvkBKLkGxQY5NGUE0
z4j9jUdPQeLR06JY1XHhAhZjHYoAImXWPvr245TRO2jlY7ZsGngFmo0CyYNoKumqbgxy6Qc9/zQq
pI3TZPRbd5rJemW2Qqkb8gj9vAzNjYpXVkn+Ar1oY1v4jbNux9q8pa1VrHH7gT7TKBtOgzbsu2n0
ti2VVAw8lR9WQ+LvjLR5Vq7nnyhp+6cgTgCkZgC3NVeUqznvxDkFnPPcZS/2Mu7GRurv4UW2L0hD
WMh3EDs02ZFDi8zEnpJ5Uw9jHToFYg3X70ryoJIwqBcVTPXdRWSIT/1dDDqp25ByYkb6q9UrCXwL
6VXemNpRM+Knada86ygUjArJ+Z5iFPu7ru6TCQgFmiExo4GT7VfQ9PPn6LIGhRWW7e53EYicXQHf
eKREsNJFlYA0MuxbbU0N8tKZVGen/rA6aT0Mw+9hMBTQiRgrg0ANpCjBXlhL7nLDE9ipJsidRdBs
fNQlDuEl75k99rt80PWjmaoHTjQ6+aYO4luhF3XbyNuTDu/9D3dnthw31mXnd/E9Kg6mg4OIdkc4
E8hEThySg0jeICSqhHme8fT+kn/ZXVWOLkdf2jcMUaWSyGQCOHuvtb5FO3J96/1Zj9PYdH443gTs
JLRO89eH+Y6tT0NzbxRX8DucKsBve5SZIe6KKem9dipfC+NWPlIq8102a1CspnxsJMGBqjoAUZQ/
rSjCVzyk83VymjOnAzeYEnCsKX1PL8iB7l1ys5Mrsz3aLWdrZbkWkE0XpzY7PYB1R+B+4FzCjROm
eCFNyN/lAjN9NagWbSJGnqS7y9MJynsUjwedhcrRGSg1sQz3im86pXM+toKvTzF7jZ5DNPdhVfp5
Bv9+rsaWwnTFtWJqAogfvDw2pQBul1xcKjGKSz5BdYMPjU/OjLqneXgvNPhghtN1TyBUaCsw3ksp
xEsieSkirfzjV1+/p42q3ayFuXd6DfskoasnM3cvrFHG93VhxVUvI8YmqnsByLhyE1XcMnQ8SIRR
ByTEaPlgMfpkTu38lDTdxBo9IwAgMSwPU9He26DKNhCVTejXo/1iKcyaSyX7N74lhLEkrb4PoF5g
hz0mXOr01q7sF0X/MKzET5BZGNv7UK6gimf145aSNVIHh3Yc5Ydc4HkSJeYdtnHhs9XhnTZieXTi
fL4zBWGzOOluyYEqPxCybY8GXe7HbJeb1nRO87H0VD+E33s7xRtfy7cxtWnw7OXPyWHzqw85zhcD
A1aTC+3KCrneirXM3jEufosQJ0/lyl8xMY3DfsGeULla9Mj9E7s9FGIMqJS2EJSNoUbP8dPXB6Br
xG9W1zkaU0Exi+OCXKid5Pz1IRkQOJrY/P61wY3xWepaFHn1MPxucIs8NNEDRcx6kGnzEKTsX9HT
R+WHYDR4c2h+hdKGvZpGVCdpUtzserHHidVsmhCQdzfCBGsw7jDgWSy2e6ffi1Rj/2TRoyPRvgL4
Ss02a5HxmthlBEKZDNQPQlDuY8+Ca9vlqtgjB3Q+tzRzS9mpedLNk31bDzfWZPz/DUogIWmT+v3P
662C79P3JPlzrdUf/8v/wiTY1m9KSN02yAM6/1FqpUvxm2FJCwuWsmxHmOQH/2AkGMZvQHroALUJ
+lqSGM//ZiTo6jdXuLYSBI4dnf/yX2Ik6OZfWQKU+WLIJJwoDQlzgQXW3yAJQgIAT+3IeBI10ep8
yYeAg8GySUv9kiWZ9i3Htbupp/Kk94P1olYR4wBtl2NW4BzjOP+KIKJ7RAswACU4FMSKXkr0ysPG
pZ2E4CiPxNfuOcKHtFDohV/3/WEazAJV28ZArLTybGbdc1KrneiTwLF6SMwUIR1FmE+eJikCdbXa
d1DjAclQhE4tYedHUxfQiiw/GNO5GMlpb3OXukSlJjPgYq43Szk5AZa8EkJWtz6sMzqGkBULvpg7
YKaGxyYiKMVtCf1zgpDbd6m69HDc106+NGXsGW731FRzYMmwZonQ2/g+bH8eomBlnRy4kdNtSmdT
z2Z10ulD3PFewoGRUIIRYiGDyERgKbbgJXbj9NkBKtOW2tq3KU+Top6G/aTBYreXb6q02rspch4R
W+p7bD5qky+VP6GvQcLqWWhyWAdT5loAzBP7OtWpZzFakMYLfzU1zx2ZucVuZugm8p0D+RxYXhPY
zaasCwx3WHyhd2Uwp8TJxgmApBVdijm8QfkbT8+ldcQj/quqpux+GrQ3LREPHSDSa2GjBw1ZFz2V
LHZ6B8Urbix0zjbSCT7l1oHe+V8T3yNEcfGJJCTviErH0FbS2otE3wfNugKXd9D/+7jc15XTPCDY
/t+AAZIKuD+lbb/eyFJChheuwNoCCPuvadtitbDlhZ18KrlJZiIcAtscWLLPFEGFNgE3W2fnxr8b
E06B48VgXoPHUSzBjnZskNl2K6iMle54cqr24Jo5pdIl7XXraD40m0q60bNe1ezJFlJbyLWPScZu
aL2V/eTzwBxB18406He5nrHV5OjtasDUZwi10dQ4e4XABsOY8i9Tq9fz6FKfnBJe0brujrlzHyPA
+GDrEjTw/NOps+/OuHbfECr27uq8jvlgX6E++OM6fRhFic2r463qsgYZOrMiArtcOwsjgjlUBC7x
6z23OYJPaZJ25UnmPv3pJvfwrxzznykkhvgr+4BX3BKQVRydYithWfbfC3JrJVUUirp8clhsefHS
I1DEiz+NsXkxQRG5of2tjOLoPoenCh6EePjDXI8fvdA0L0uQdZrFjDb10H7aQ0lvFs/uAHdme17Y
tWEsvOD2Sok/YgDNbx+iBoM6XZOr39WTfkzniQN9OGy1ITUf9BQEOSPbMYE4W1pkDuvxGxQkFaR5
8tDEmYBiCRdlVQWZZRiQxDdfDLTrE69SedYMc68GiFBEA0AZN/ODTSEEoqyxb5syOcpan7ZZOeEy
xs1J1qV+nwQHw7wu98WwantLnTuSZji02t5v3JnstarfOXOqB7SfoytVEYjV/FnK4Ty1tGs73NwW
k9ZfXC7NtinTCizHdLYgvtuFcPzeuiX64HoOih6cOMVlCu0XK0lUuWgIxXZgBIJOVdHLU8TWMTV0
wEvyLr9B1vSFEnSzt/cxLShF4mz1kc6Xtkbn6FL3jYqyz2pNzllshufaerltmp9sazwAZxEY72hm
jsxsH1fxFRSz2q4Ee7falLKaGiIRFC4AKlItXV+2lNd3rZfmGoJlhx00XRHeJDNkSRGCNeExwXdG
oRSSAni4aUfPH6ivW4ehG8OwH9flBEySZSS4S6+ub8VAmXU3RJ7TLhMgLbrR+pFLeh3r5dRg5yLG
WR0dWXuKaq+Ddeuvc2+hvpwAQONozG4mDNSINAaioGU/4dUkF0URwbKwYR7tYs+F/rNnngD2NXJu
MoAAhyr7LOOuCwrYdUdK5/O+FxfeV+BnM89gnUNStgVNT3fcwM3EqNfyMtEvtlt0VhJ0Cuyabs3u
Z7TuuLAewoE4XBnasOXt1R8Wu95LEheXrw8OzcJ1w4hD4y4ggDKrg7Kwy41ro3rmIaz1SX2YBtx9
geFyp9cy4CLIAiLgnrvY3V4L4baBe5wDulRduN9RdjQ7GPNGREZwhfkBVJ/HUxad44mno6HqB0SO
z6GNp+CfbwNfFKU/Uw7YxVi3w4ouDWE6mI7+et8tmYPpFoucay5Xks+pPt/RFhTt3gCa0WqDo3+P
/zzyKmXvph5vJXSJqkuGc42mtl0sLb1CsSnBYbNPypfdkmQEf7L6VYTCPtE5oLE4Hd07rQdDu8KA
qZRu35UYom+hwBMrgAxgesRAX9e4EKrOCTje85BHOISRaWbPurDv80y9tyXb6nWE/F8aYXkm8LDB
g9w9UVpJTYzIox2PvQO75vD4z68RQOm/PJxsAVDIlbowaQ11TcNw//YiGdEYhtHoMG/krY2XEk62
UVLQ6zr4kOEIHFbXah+zRh2XeVJe6wwu2Tw8405y4IaCTz9zF8ZjDOBkqLA6lOMrLut6q3MEOozR
/HONBDHQgq0xN9RhPlPeBrmzOapSk3utrW2/4PXBTUfVRWwC9FH1G7Qq1IJ1xo5ic7Vr0ZJsJ5yd
Z5ooE186+/ieZaTjG1FL7YGhn6sEZ1uFIdsvDF3zLbP8XYbmcIqjQTGpE/So6nDEzIsttzXKZQuM
qonnBloi5hAWBPz9c5JikYVcGm5dI/wx39xkuEiKU9sR4KzmPDBddRS5Y1wagtg+ASTkc9NezhTt
wVPvNTJH3HzOZo2Xuhe4DVIg8jyfc2sPLxMDwNwXu97MUpLImn1qFvE6FvHHWCc/pBa5e4NyJFfI
mwqF93CMdH+wF/vUOdM2phxtV7qN8h3LvsUXyunYdljNa0qUV25yJ+kaEAtHc9wlyDrQTnrrMpV0
GKqlED6qJmdXO4tOScSPt59T2s4RlrlJZns6i7exkUwBhLDs0mO7A6pLCLOKJgLQUfaTsV7um+Wa
aNDGLKxoW2Fq3dVIxXDOG/lsojhaVXHWS7Wvmro4D6sTMVLzIZjH4dc/v2vl7U35tyubAcMRCtne
Zvn6N7bR1OidFq1teO3C2aWFJHJPoazd09obXSAs47Vui0DT1vk62p/p6i4Xy97pmAu3ZrI230Vo
krDNMx8hkUnBmIntGxVxD8xRZ+x7PULJVVu69DgTfYTgpB6J/C/vqmSnr+j1udZADm747WRv9eT0
m67wbWWM29omiuGqdvQoRJxh23O/N5123a3JnJ+NaHA3OHzDPV/GD5lM0AHsbKXbCmJoZ9IW8ViG
jjrPIZ0L0Awp2IUTdQXOTfkKoIletuIV6Y85nqkcVHS/5bQsz/bk91w5DylUYK+6+Wscu4McN2i7
f37hWe3+n6+85ViOrhsGBCzr7/dUNixJu1rTzfyn88TETnaf6I/dStcVpUBizy3qTRppRipgHo5i
APTJ+WHcNqNuHQqCHVvNtUvQvkPP2XemITOklIFGX9YOTs0KP3OptUxJ6UbuehFuOeBDKVruSaU8
oAyPx6xHZWlS4nbCCqruHBfjWTg1ClKNQ3EyVLkherzrZeHu3c75scSFHXDFr88OvtN2Nt0DZroT
iZjkPNLTpdewf1qRrruaE6NnqGL2AAUtd7nFBZwlozghvO40sTDhuJV1bPpSnQtBRLxDfj4s5TJt
VHaXRsRnNLZtQZl8G7WBKtYBENCQIZLKWy/jElvPgtjo1sxWFtEdxVkcJLhIjvTqjNs0KZivDBCS
8ThNe2PeWRr8pabToeLUqdr0jf0mJ95yE7OOP0/QHloVW4RmuyiYCql7KWWfp+pg6Del0ZVaoHFo
eiB1m/ga+REW3XlxmVp8GTHaUlfJc0Uu55qsYqf1eEqbvpF3axU6pDtQdF07eRvMjkuimxFGsx/G
PPffFZ7FpEd8hOymgoIz4cRR/AE63k/YSstcAOCg7tkrC9y6dCpa+6+7qxWXD4qL71yJ5i6ptXuS
BuqeDAX2GXxIvmV4awlUjR72QyM0eaxcnVBTRfUxhXG2Rv1B6mjHOpYHUbbRKxQHeyOXZEEPjo/t
jVWbLOJb0SMSTBhAM0BNxGy0hamToBtOtc4fR2j82D3LU6qch75+KShKuW8aphwDh4mBIxh9i6sq
KvaJMZon3Ce4bcfhNFkkjokj/e7og+PBAI92NUIS/LoiezYJriRajBk5qnZ1lyfElPhUgd9jrflp
QkI+sNn8xDvlMvYaiIaK9BL+V9x+uUGz4UxzztQ/meQpd/ECSsDp8UUscyTYaQv1rzXXX9rg/zwf
cfb5+1XsmhbjqK5sKp9Z2PxtIlUlCMYuG5srFg66Q9FavdoenGPHRuWOG+51ldzW7La07p1MezJi
OoWMpqv9fJqb/RLSwqynkqcl091s2pgPUoCESfigFeUjZv7ymboKafTrozDSOEjgurFsiGELqo5K
OCWxuo2i3IObfe7J3e1FxzPp61hG9AGbX95NB3IH/CSiYbpXGXhHNV5FbrrPEY50uBoKxk+YbhD0
213IAmXL80D56GE1sRtKVTnhCo/tDIZ5qEu7bsI74WgSPLtex9s5JizgaoQo8snZtZj1Ttqq1F3Y
VFEwEEDYUA5JqCaLynt7ME/agrzUuDf7VxkN7069HlKSs89Sb0afBg2qxWb4J2X9OJJ+ZiFTxS/m
2jRBdvNs5NqcPhfhk0TnwCGyahcCPPkBg25+GBIXEGPI3Y3d9iPMN3EJXbF6WATOaYjPdlItmw/b
/NZJnVajxcjOsuGcP9Io6EWLSOkidj4Lqjyu0SAk/DhcLA4Zok1d0eJlTmxMeVRHKRz6fKHEoh4x
AtkcB67QUrY9OwRMLUSLEpuDblIOBzNjoJv1ldN8ojW7PB/3JQcZwgRFeGc0xE9wdNpE2tN+r2Ly
XT3O+Ducl+w1Ju01GavRL8Na7Gnj5B4nB8YMHqhVRfy7NJ6FiJuTXY2EZEPQFPCDbX8AXorHgEhf
MUmUUzfahaC/YNzLlrdO0/S+IhMX5C58H4yF3+I0QnubhUl8piPTE9EtSVE8M2xHqj7F2Mvr4Nld
9jnZuf6EAEDFVGXeIBdldy9R95yqR4ibmuLzpjHVPViBqls8RG3jHBGlPQABAevohqfQKrK7BPM1
APz8hfaWHyxs9Etz+6xvXOS39do0uXnMWWY+5ziO/Ei3rJ1MXotOM+470WHmj01nW7dkflWH3BiK
QvEjdLOrMhwcPxXjt5X9Ctvph2yUfExfDZN0edxRdjEHZMWqx0T7iYMaJl7bqlOcYxEjS2zulxFA
LK4B9WJR6Ltni4gMmOaYEibmLh4Dr9oNWBDfwBlk4yX5H0HIgefvjAkXs36RPOcLNRD9XGKAtMuX
OqqG/SBKcazFM/YZJqTKTN7VWARNe+nXqDqvka12gER/6maqTgsdJDunx7MOa2UX6XFyJzAmPE5R
fyB3IneRpZXcXuvllfrc622WiuN+faPYkTdPhqhR2ITEFu7i5wJUVWCV7/UM18mSjhPgozqPVl09
ODMt1to45w+11T6h4kS0PDUaMDI3v6xDM27ckPXkmMyMcDeMfjSk38oE/iRsiHELwKHYFyWhjTIa
441t0MFb6E6znaYR94hds3MAgCGkcRdHtQtpGs23zCinJk4l99aIs7ZP9F0S9eo5KDkbXTmtHNBZ
YSNa8Usa9ppfR0Ge9m3QLBAuxg5YgawXpkZmg82ArzQoiJ6jZwFnMVMd5kS9A7xW+aLvYi8v44QQ
Sxs+kMMcN0QZcwBmY+9h6gnxlxQtL1QSkWGa4NN0icFdh5bivpme8OrnQLeWeW+OC9lVeEZfR8LF
hnRRtweG96c1XDI0abpJSm0x7oDe5+6yr4f0E7Uw34mcdl2jgZaCRofMFAInrzool0t41qZmvZvG
DCx9jTV9tCxmX6Er8qHmOxTsQO+6d4c8dSCKZT64OoeEDD4WrbzOBIay+VhZFvvCLGAbqOmKhuDy
orkPXCztMRXDdJfX8CAaemzzJiLnMevLN2sp6TuDRmXVDfc0K2uvWUs/sPtKc1b5ptide+C1kFPj
oQvoTnL+9aT8L5Gzn4EpV8W/3f6fz6pe8JbH/b//218+uySfbdVVv/p//FP/DyG4wclzJPjPhaX/
0WbfS5zLf5GWvv6fP5Ql5f4m2bs6CEW0iRCm/Q9xybV+k7p0mdyYE4lkuOg+f4hLpvzNFopCAt0F
I+9+SVJdNfTxf/9vpgmbm/OKq/htVynws18/hOj36o+NcPe3z/98AjLAif71CKTr/HWCTltGGZtd
m/wbxbdJGsOqjcE6YHpQW7OwXC8qulOc2K+5xW5jYMnlT9L6NNedwzRm6vIg3RbEQyP8gXBewIXx
pGTxTp9hjC0TWbsCrneTUF9c3bxUOAJodR9m3zATyQkx91R0GcRCXZ5RjF4aIpmMg/MtWlI64DVY
aWzHcO6pY4+reKG+9OLFKp13GvcMZKTF3hlEhDhmmXSu6T/UTEEbi15B5R/SgSAd4KT2ptBN3N6V
8wtPmnxir8nuzfIMylXuczsMQHDAOgTfsK1dJpp0Fva+YHHAj4U6elo4fGeJqa261ecJv82Kj0Nb
xy91zcyiGrV4WIjokoUpVKhqfUgTAJcZ85/XPcZy6s+4pyhAdiiwqKg3Dqr8yNosPSQA7R5W9gZU
8Nbbykjne7u654Ra7foUTpwrCn2LJskpsAiRJYbq99J2fg8dM983bfXmctIG71CWp2k9LevK8aMq
xRaQRLi50+FBHCpyu25onOIWrzzLS6ZQTAbp8joVxhPWH5OJJP7mrk3q41dkMiu0kh9r35L2/BVS
V9lz3yUfFXqNyBhkx5g1HhWk27YogmxIrJPEZWw3wr13OLlhL6g302BQt2Tp30IGfb8vBTUTWbgL
o2TXSgll1B53RaNVO8tlNqb972Lrakd1+h5m3HGszGZH/UNxM/hTmdGSO9EzDj2ixE6EnZ4tle0+
1+Bwaedr2/2t7j2SNdXEU/kBm/Bade3BwW3ZKsrfmsJd70LNoaCg5wBJTyMbOozwRtQcGdStraQ5
iG1i+dFogcsm9KVL9/CFPZiJn2lDC2w8X1mDlgq/NgvdjET4/BEruF85SudUEDMsCJNMJD0WRIeg
l+pNtDbQhxZyXu/qP7UmeQHdAYMShUexC88Lvi/d+W7N6bulmP4hEcyk/ioUJMhrrJdukUo0j0TT
nACG4AWTN8uDNQxpvfSyGsSKkSHtOT3og7mx3kWd/L5CkPPo+MHTUlu7SavBHm4LBA8vXZlbUHOg
mBbR99GIbKoBH7SUjkq3WN5S0wiMQu4Xo/dISVC71UXu1SnGwNR+p+xcXLvZ/hypuNrj0A7SsvtJ
uR3NnfmCPOMaj92knvJ4NP3XKlU1VjaNnkhFsbMAVTEP8qHNTMLuW73Dr4YrjL7ALAUGTlm5mVYV
LbSfGSG7DXI39w+2wo1hflipnfpjOGHEJyem1/S56bQQtTb7h4YmzAmmvZzgqqyj3OMqfI3pTgRM
DMiOCzo28tdaWO84WWHs9aeIA4Jb9wjKNNhNF74npNMLBrAr9a/3vVLU3Rh3iMAMT/aIFODSRsKO
zoMc0+6NzPQ0pR2gtT1amutbESuahgpc0qBUuXdIq2vLgCuKT2MkF7dQ/YPaq/wlT54jLR69yJgu
kUu1cYFxzyNZPG/0MQNMW06/NHMlPZc375SjE+sgXKUBRFea9dHB176jBucQvjfUvcc80uXRSgds
2MkQJDMVfnpv/4JuCNUyn8EcXFWNTSwLG+3JMo6O4fzMy1TtijS1/KTIuXSo5KgiC7RkRJ+iS611
EebQ1xHBZjfCD2SWR54BvM0tcsjYnuxtsjrvU7lcsaxyqOBUdKiZN9IpNC8pZgC+G5YKJm9Qc5wv
kdHb26VGojHYmQROXAGgWSEMyZE+UYNIGmmk+WNatMwj75pvNOeHlVxaKGuZPSFjZVgKHVZOVZcX
O445+p6fGqpEviuG9N7MmnxHyK3EpICMVYSYIJhHN3oniLeWhNtveQiSIwlLLS05g0bdEsgIg+zW
UZj/rGYH1M1UbapIgc6hNhUoliCra6htkzvsKocRv6CrTsMUXY2+0jw0Sfi9obEFBTzWALgF+B4z
SfJtAlA2qnWsTgWN0Ivs8v1McHmpWA6F3SVWEfEqDEueyilAmM1U2/cLnA4wzLyhY22rx0TN8imO
dn1TvIYkIXiY0aeNMIf1eDJhfUjJ2jU1vCrhX4AWsqOlRvs+67kRzGXFI1Yo4dNodD/OqJcJe1J3
gmTVUGk0d/ObNuQwa4c3radNl6MsQLsSsq0o120dMzbZeiYhkeChjqwTNwNuyqVpbhNjora3bbcd
4cWNu6lwSO5x47r+2M69l5v2q6qi10ZqDvXhRD1Sypk83YYJQLU79aKLknRP3+V4Y/dYNUBYQdjZ
GFH2vU6ml7Rq19dVBR2iNRDIBLpQRm5zCsooHQID38uuLxnl5BgobP0ba27uS8iDvu0eI7Nr2CPj
n6X/ORpkcgyVCcyID1md4BqE5D/r7uso4xeqx3cRsXtKLxG1TPYr9XhuUyix+hDxk11tAkNsagis
wywKearSxMC/ytKCJ9CIn+MV/mjlyZsNvF75gzVmzu2YwT0NjWOZLU9ZScVbz9eocSPZwOTSgmS0
PIzB7UVSNZtn4fK4FPIjajAwt/N0ALzlnuyIEu7KhbYiyO+2XMgVSFA00Jj4rzwnS9EjCY3oJbgp
yzDxpqT5vpD2T40T23BCErX1yzWJCkKjrbA+v8RNe2RG5Z5L6GGegOaxRBHeoMX3xjrmF/3UlREX
nz2bF4AQAWAWdsecmlTFC5oMLmo3KYH+WwG8hfQ0KyMxZRSUmNtwJplGyU/oa87yYN8PC2+8TG8+
pMjIJhO+1YEH42QvJy9ta9p0C4b3IYMczRtuCoeWe4v1o70lo3IxvI3sFLZLjsQ65NJb3xzRf4BF
Ls4iVA8Vp7dTXizdbiLNcrIz94NJCbYoGwGu3Ow51TR3Sw3XLT8f3rqLhHtMeQGdEASFE3VAMIvu
bdVMsY9xvjiQkfmTz002xjtR/G40GbbSxd5XY0exUv6dCbLyuhtbqMwwoWoON6uO+HngiPXANPaI
PjjTPsxJMLGWb0tCT57T0bJEByeO3KbTNqWYgcyV3UJbtHFIW423x6CH5M0UYnRMwMttAG1MduKn
LCtYTocH5azgqMEGbiFUuAdOgQND4IHF4XhrpuMtaip6Rotbn/xNfe2oeSLaWXgtgowXhW4wALLf
FmY9bnQTZnmGF5qADI2/6o7n0uw7Fd1nkSN73pG8QfMy/GYABF6H53Ee3S2sKlyrjh/GqbOj7YW8
fmS82U5T04MCuOqW6f46c2Vaguda8VKnOEvnEGIQXiGCM7qN+6xQ8lxDdj+wlEo2yy0utNL27be0
YOm6NXBeMimSGzLLw5SlhfG9OyHowa/kS2rEdc3roCeiEyekZu2VjVXKAIuFY9NSJD7orPiGfjkQ
UaqhqIektkzJUWJyPG1sHNpW3ZGYjb1np2sgmQA4KEg6+jhV8oO0hJ+tb2QgubLTtMep2Y4XZ3U+
9KL5MRDm9toy+pGsVC+PIQH4VNGXmJU83fL5tEBGZzNgO9vCGH/pHYM0wIbKdwj2AWV2pG+x8uXY
ZnHc5KgZWvP7WE3m3fQLz/X3JZYAcc1LQZcCu1vyE/FgvpFTCYast0hD9scaUzI3N7XjiKiO7BC3
vbHpsJuxma0dJIupZRgahDfF69Vp5tnLi5b4gFMd7W5+zsZ68Oa6oWitt0q/nZXJ1NG4LCEAwUgn
u3YVt3dbS59WZwRk32NmdYn67GC0fU8gs5YcVm5PQ0px3W3yhWSRDXDLg/NTORG676BvRg3G49R6
mZrEQebjqSp+rrEL52rEXCWVOjG5iueF0ryE0DohwR0c/k/OSh+c9EqoHgw9LMJx1JDZwijTLkPn
9zO0XQNTWmVEIRpeRZZSs5HZYYiMckQygD1QjHgIGFs8J1nObHUPqT7IywBCn/VU+Lli/NotPHMG
Vn5+CSZo23VYopXm6SHcc3OXxaOzUzqlhUuMOR1q7r1lseddsZ63Nkj0rNJOGRfgoTWN+3iw2Q2m
/TcVU9mYjelH0U1U5GqEsVfoBgWW9Y1tl5T6DtOJxPIXWOBCedxwmJ2et4ea3tnaUMLYrkFbs7Wh
gWdsuJVK/YKgw4jojnILq8jPKR6Kuh0Wp35vhd0Z/zRjTGsqH2j/AczHOSQxqGUoW6oxXyMH0n4z
YHRjSys2PEPx18iNM56kcT9GnCUiQMFmOUsaBETiLxQYRLaGzLIXPUfZksZ3v8MD6le8kXdWGHqt
1u2zRPuRTnq6YRcAiaDiCYd6kVD0naKyOzHyDzkby+8Z5vslPqq8sjZdw1KRQy3Pcz3WWTzDyM8A
bKnulvwoM5NpVaVbHqe/lHLu4g5Q5C3FUmU1cO/FfU8s4xtwl/4JrvFVENnxwCWSULG2aURii59c
loTTLmJkLyHtGs3VQuPculAsuPGH0otqVrSi/s5CLd7KJHN3suOUla6lh+RibakLeHYpswVn2AYQ
SInDsUWvW9wqMYKKeE5Tc9PN6FgNnTJAlmKycklGyAsTB0VPr8sC5mcB9OVHif1D6+yXOk1vXc5v
rl2k2IqA1N2OUabuUeON6QGsLppptVDySfaCmEWWscwcuoXGB1I/JhHO7Vi99x39XlUixh2I0gkv
2KniVpAAYN+nsfGk5hnDulU/W8X+RlL3E4ko1IoHXGmON649z7zMm+Gt4CMknFSlnxj2vqUkZXBb
sO5FstnwvJz1X67WfsB2oTRV7Kx2bfaKzcvGAPtnFKZBgc2AkgmoRbO5hmNiETpfI94qFW1W4GCs
IMJD1D2U2QcOE0R6Knq265TeOWL6OZS/jImmw2pap42gXoPSnHFrT4A6Zw3Yi8RqtobsYNfe2ZUS
LlkRpZQAVncOMv9jSNA0duYbjcpsN3C+N9qgLiLBTWmlmk9sgitUqWsOvzMYumSLrgUZvxGMp8sw
BcsgqWDoz71lQ9Md2FF1MTwVJZ4JmTjwFtZvBQkCLQu3RcrNpYKGlBV0i/eceGQKJHicNJ6jkQrR
ius7qLIZD1TmJjMvL7qt4UtRi879VLzWo/vSmlxpsn9FglhxDBufUxXxG1j7F6shos3JYSAYcJFs
tWySX0VdEM7lFpVATRfjwLVZpE8glyDm0T6EqJ1HT/laHpnFlgs5Yg5M9YKZRQgDXkPyRnKmu+ox
YYa0nL6v9n7q0vrgmOabNOftpXf7p2SNn1dTIcV03MASC6FijIAWDvys//XLr8/T4mc2qOqgJX0a
UA3i1y0Mta8PulQwSV1r//XZF7WqoX5pr6zwwUBiXwpHHMK4dI9Gvmq7cBD3YyIIhxbDoStoTglv
WDt7Qb7m3cQvp1zte3Zv+6+QfZsNwdcwqVrL3eXRDO1ZduNjPNHJ0EwUBwPbx1fV+pERP3SO8Tp0
aCq1unlKGe/0ESxZzx0Z/u+DjO3hxwRcFa4bQlhnl6eOX23FIAkwI79uzCRUfGUzN6Ym5/WM2k8J
20z+T+7OZDtuZMuyv1Ir54gFmBm6QU28b9lLpDjBEikKfd/j63MDigjqReWrXDmsmkBwd7gTckdj
du85+2gTBQsTjS4itC3fdLY1UoIUDBHfzqfril7TuNUedRvJgK73d9Kzr1pvMYYc0chilT7qTUsR
yAiZ0ukHfFbjg6flA4OTbacnDfSf8p1LEX4SaV2Vk54wnbxafX+T+1q/ycGQQ/i/Efa5CtWXXjrx
fgpbnehpshQgz6eFA0rJFdNa119hQun8JzqYEIlTE5ErHhIXZFWDeJXbw9nQmxOJDTU2o2na08a+
eASMrSwtRqOOumoDDfgmbqxvbiFeCrJQyqKoqQZ178CfylWfn8M81ekfGchBS38EYULSjEy4rEyF
h3t4E3PQ6netW12NEWOajcKJ+izcj8yYJZD1jT3q8mAm2eOkbRmS3XcmuRc5rU7KrN1LiiHalmRQ
92kan3p0IEkYkShBCjnAil+0RKecvL2fxFhg4VJKcRlH2qkmvSw492Bwh5YMZmh6xUn8vZBZVpzk
vMnyHJS+eq3JISMyFwpjP6TdVjgELs2ERmvyb2sOpRkIJKCdpV/qlCTUjqpJWScIBxPUM8vJYc3E
VIUUkItMvXaSFnlFCDWRJI4BaGnm9lRlUPeBiHiRic7+TW7KTW9+sUumcVMrXNPLnmvD1O/Dibnf
RL+HQgi72uANo6GKMXEfIvP0u/g1V9N9FTHkd0ynOC2LNKZJtfp8bPBD6ZEVHJddXBYjXNTk1y5H
4qAopx9zZkYktmPB9wm5H6BOunGUrLrBom/vVVe/FhHJMXMxh9lmeWyc5+VklDYVLdFVBzX/35dP
N3z/r0+f/zZaXAqkvgMHi3iVc6JlKaob/sem3ZKnvHwPy+MscGlvivEB2f6b281WfMonfc2va7bV
3gvKMOVeO/SnYVIMp5iPQXRmj5iM+f1JuZhKwrghdrtjJ+c9Xa4iy8O8khOkKOZN1XxVW3a9kslL
yd2KWwzQQFe069bq1IF+S3PIvHzr2Fx+gxacCGkU903tqd1gzuDfIZ2JscPIBVdzYaqVmftApwKW
IPbaoMi7PWMwrgmp6wL/iSbKUlBRx3TQ9tKqUZeHkX7GI6LORtUyIxuCfrtwIHUfUUZT2dYmnaD8
c6MH/7n8ncmvmMskUIRbA5avrcHdm5mVOUDdAx59S19TXMSlO48wlutvPNMF3awGnL/8hAUl/9Jl
NBoH5ckjx+O0rC2L5YjTQ+3npA/pdswAmVFZocDs6Igxl1Pl74WwRi6YBWabBU7YFk5IsPKMLXR5
M5qwGunDTPekre8h8yGvMmpxUxKoAv/2WIyEpw6F+ZH6LQDRxLxxqBTsYMRA0pwXyPggqDac8gto
UxalwzEPaHAd4TPm1ltjvUi42mAeDWuG6kyuCF9JvH2Mt+U8cGPbGA2znuVkXBbFfDwvawiGqgN8
CZJeYcWgzoCM6f8NypzmQ+O9tVruskaby5OPr+fUWl90KOrH5XcQiQM6ev7lJ6o5jtDetc5kKmiF
b2XvjtgcsulSq6ZemX5EILU+fUGwYm/MMCVvw5FXfV6UYbBrNTHu8IN/pS0tr4Mz/vmaMROMIss5
0oY3LxA94KpqOrIMJkwpFQmQuVS6ktDaLxtk/VCfhTWrRnjNICavtryfvWq4ZpR4Eqp+3Otx16xE
73ckfsG12UtOtFVVZOlNR3JUl7j1oaYaanQVYT+aZwbX0qQGYQ6tu+2RHV8GfDFUrx6pLVDBrRgk
iXmn9YoeV6GRTJAy0LgGA9NSreOhpqY3d2y5Pcr20tjqDEjnEE/ptXUTyhdEqVy98WfeGsHFEjU1
JApuqykY42MIzsDxLX0XNcye+35ETcMhbly5ZAo8R6jCwL7DsoiTSxBj/G1LLUaJlOxASgBvBA5f
+jazqYgqZ56eHS+DgNlWXrkpBvNed+sIjkb6WoxUe+D0vkB/IwCp4GAweuc9rNK7dE6lGesu2rcl
Y2zY8E4xbQMrBD0p0P7j9F+JsTA3llEDZSkDYqkl/ew1zfb0/LmwB2GtpDMZCJ0vorOtXeC49xRu
dfJaxjJBfEzoVTs1jEF8ZBMz+wPC1YZoekEClCYYCrGmIrHVoGkd4EKnZzk5ya8FeHOKQCaDs9b+
AI0QbgIz3YYuIKgcWCTcd5Irl7Vyfrisfb4Q1IU4DV6GfICO6Xp5QQ8Uo7/CRNv69wcsn7JsrIzw
a019fbeoBjslrJPIozqjL8cq2YjaAVANGiwTwbS+Xp79XFQ98LLlYVZZlCbNlNS1TjJEG+xThtNi
5UzznYQ6+QlLkXMadEHcT6ofKtwQCSPCsebg7Evo3l3VvFFcUXyAEa/Tfu/2XnAuRs4Yt5DYAk/8
LlwefamddG6cx4Kraj9y2UzRAVKU7601sD4EW7CDQUgNmxq68tqAdaoE17VGi/OdyVVgJU3j3Qx0
Tu/6OWySD6orayROLzIvOb0IhmhzXIsxc9zYcZ/72PHW+MSR4MkD5db2JvOCH8nMvRkwxK1lD8Lf
r7Zi1gnNNcyTjJNXY4ZS9NQxqKR1VkUItUjeseaWW8lXhrry3bXpeTvN1h3kE84dNVIYD8lPWzdq
/MItW6xIgBLrsZ+1WdWj7dD4csDmraqGeTZqslVOlF4QPgVwqUmlckz8Ug4RdekzPh9CrUFVZpLo
xJYrnkmuUV0jTAMWlMHjvnPq4OQRO0yHLXjq0ldiUR2ua7dyxHfj6IB0hKZvitT74jXzyY7GRiVb
roPF0YBruCJy99hMs5ARYHKF8eUG3zZgSIuz3utODk6N81yWnUf9UhY/SYKh+WUfrDK6k6MyN8Lm
VkrK4ht3hp6Q6ltkfif6+HdDPuz7KHgpR3psbvLU0DjlwOKMsVYQAp4qpDUERBCHNeUcAVwp9+5M
v2HqADnAi24nPqyjuogDnu8Il11d5FSMgQ9XW71WZ5uLom+iYMKZMxXjDZgeGvtP+PGqTSfF3cQF
kDPY21ZMcMFf4kHQJx32mfetIaYrInk0L9PjQNxLkYbfCzoBdhqAKStvkpxujnanCXh79Enw4N6X
3oa4B2JkvezGMsiHC+1jMLg/Oju7Kb2IlkIXfke4gft02xay44527zlkSIIh3Lp5hr0SzzYCZIhR
/ioN8nXfbqhGbFqn2xuU/PJIWym3IHpPXCgE5kxV0b163b7tGX5KnbiC9EL5XInhJvmpie4Q1vyq
ZvU+FNPVyUCz9P65Fv7XyjIeDesChvtHJW/IeaMQJpiQ9hTXaCAfy8GNzqNmDRvTknDDOmmcOdsN
MBp/LQCMifPocC1Ng+gVS3u2Gm2GbLGaAmJd02dhevmKxGygb9h76awHKzxq/YqeQ8k53up7p47u
2/JAOmjNLdmtTvoM5kfI2M+DMx7XtT2R4Mmouxfgu+IB8jkmOgAGqmQOx5W392P5LWDYsUpmnjnT
uY2c55nUKvgxG6qlp2peiACrZlCMEWdnTRSWb9+0Gix6CTAdfmsFTJ95bGhlCLrmwcGysG37HsAf
0ckNpeNVOA/mRkcW+O2HN2vSo3UCb2wNYDI/ERd8cDx7hDbmzXKCfIUsnvH38uJwC8czOVFxLYgO
ZgGsjxFaqncNWFsKTDDNkJ7gN4sizpUsEOOqVAa3w4xzODaq4QSFjB+eBh3CWnI9gLWA4wGa3QVm
j8tlChHADuQ9L7ne/kxHT5nynPRXOY+3m0l7dDL+J5k23/KWjaqUhkEA5DEQEMDrwC5PTNZqAgzm
Vby/3nGotgY03G3t+M+ib/jvpGHFaNGc/8fDDLlu+WrWqkWVoSU2NqLBZ7AnWqwK2jxClfVYctfI
mc98Ps4Mk9hqvyHPu6fb+/nno3lHaOzR6Z7JKRwAaayctVV6FhpkHZr5/NyytizwqVzIokwZHwEG
Y6hiHwY72HrJ9E2qumHmmn01OyM8cy8wKMFRZMozmyZdLr1V1rYvOkEfUBLnZiHDX6vFnEEpsD35
NoGPY2jSBLJgtS8L8ghOlq8hmJ7x4cvCDOyt42nRoVn+h/WUZxtY1bgk6kisG5/wbmJfwCAV8kui
cVncDsnQrwCvVJuimnmhbUfK1jzWZu7FdCO0/BkwLObvmSeT2oLZ1Pxp+/0fifX+X9LY6Tq2pv+L
xi75/vY9/f4vErvlLX9J7GA3zEZnRh5C/avEznH+wKIjpA3A0cL/6BCx/ZfEzvxDJyMKCZ0ulUWc
J9apvyR2QB+Eki7FUMsycWf+z/gN/xDYzeQGR867wcgS/+W8D7/nz0dGIVQtlXZo0sbdCeCWazm5
eGl6+rz+zkiL7FCXtCF94HuILWzCCTvKk799Z/+FF9z4r3aD8BObngtOCbHE1v8WSz8ZdUVaNyDd
EmvAakyEQ8Ji+wb+8YcLUdUvCZMN60LboixhcKFz9QxmkuR/sxszrOI3x9r8bbiGISWGVNdGGvkP
m6WjjKh2uzm3q4Ip6iUMRUYMaUeK5LKzgZjmL7Hl3Vmh+5KMlbYCWsttMxWYKjONyI2uu+lDEGf/
zW6B7Pg/dsyWGEBNfZZdSlufv7/fvp8hrk249JSf7W7E7AIUY6+i8tbIA0xOtumuhkENcCkC7VRN
Ql/ZI4GgJPAqmjQ19eCus5gWW8rae61/6orcvRhDUl1sm3kvMSW1yKaD6aZ3fS7UhZCQPxdJYWNa
NnsiS0dn3GZ9bhICFQy3UxlC79PGZwpaxXnw4GHKUMuvoINj8iz0Dw19/EndA+gA0kETY+j3o4Vy
Rpt6EtiN7KfrIY1UErs4w5Mt6LSDXSZXz0jqLRjVYN1VcXPV0/pHR9aROfVwkvU2u2IBe3Tyyttp
47vnI9iqo3w3NDTaT17XUy62k3wTjx2kjaPhAE4lCAaXmdyVWnljRz/cMb5j1B6ckxhXoUsdYCXL
ZMTy0D9hsY12TtuSCu2edS1dR0JkFxog6L3cCO+ofYBZ0GNjRStJP3ljddyx4tFRO2HPlr4jNaJD
ErFbcfpzLHVS0HGorJgxfzTzD5IFw7UPn1MaHSB42nTDyK+mcu9vYnr3FKvw+Tuy2eDc2ved4WHm
DD+yVENAQXc3dcufKAHvcte/KxHFRMoTlG3K++gxS8q33k7Rx3RZNffzcIa2zW2MAmBC4MJWNCV8
c8QIi5zNrrqLn6p9raGexPjBJBmFi6wYk3rVwUZ2AI/UfARTY80szmNHwAX1wqpfFZCszbT/4ggD
kT+Ss602+MmpGMo37Mskq9wZNLN9mwJ9YUpBV857dgdEtYUx5JRI9ftmaG7sOPkwFLrWJpWkVKYT
0eCSe5Pek+2S2d+M4jE0kGy4hBreRvqb35HNGJsbGz+bHiAAQkar72Xcfwx5vDYLBlt17ZItlzKM
iookofnCsMbLhms7GvUOp6G8UykiSnJAOCrGYD9UwFRo0L6PvoE+LDIYio/9T/RBah1D6V0lEAZX
BuQ1qgFlujcSv9khDMJ0pwrzmnkV8MTe22AqRZtjiOrgYi3JW2mSw6vak2ayUJptMvaYV/Wo/32R
NgEpzxH96eUFivZvY5hM2KJJqimG4BY1mbmD/s2sc36q8yvuy8vjZdG02ZcZGfvbJsvzWGP/fMfn
e5fnPh8uaxXpgPtIM+d2VnbKBKRonNXq2fcCa7s8184D0WVNicneqjF5FkFGxH0zx570ocrr8+eG
Rs/wLJ9Lj8vLywJrYEDvZ96cQwZpEV8pvLA5aGh5468nfy2XrUIX2eDUS/XrTdX8zs+Pm6zWkT2d
LXb4tz0ZMSodPLpjzRzdpUqD3Mr5jZ/75vgaw9pff2d5dlx2fvl4mIjs2LJaLrvLJYRxMJJOZdH7
MCP3o5WKw0vj8NR8462P6aAKxcmDcnFcV355bijhACf17mpP3/c9hMeRVmsFxfsUDN1TqOofaXvb
eWP0Fbn9JQMDnfVZd2+X01cl258NQ+QiAcfvmkjSvCJotsnYpgc51YT/ygGkABf2FXVxoHFVdfB0
/0FpkNLNEDtlZ0cPESPKyJK3XqwTC1w298J3cExn7WuSuFu7DeSKwrHaBG6SUVksQCc76ibIsIxk
2auhO9ehQBjURCOZtlrcr5AGfzQdM+4MJm0mUad7Aq5daEZ423Tj0c2QAUC2vCHdKzhNANNVh3VX
0N33tPq9tsftRFN9WzFrXsMCjbk8l/cZ8Z8gu0G3FQE6nFBSVMbUaNJdGVFxj4UPdiLZ2HBIvCaM
uByAaaoDV98Sg9YyAavXFUI+MGYpGfHBdKuZxkfJ+futbG+toM03IdLVXfMjtrFbWyGIj8rKIgRP
85y3mW9aLrVeC/ZrhSuJQke7K1f5oDc7fPc2etxw3MT58GW0DG5nGXapTnMUfbFzPQTmnU3vrhej
t8Fxbe7C9kfVpx9qmt46vfpiUhN+0Dq7PAjNPbgxtzq/D4vbLNFTiPo1tOA2ys/qJ+M9l0ztkZIB
ClCYi9SU4u57PZc/7aoFbmwTl0qaabzSK4TyccvFWGfCwxlWmTEkUER13WRwJ0X1l1oEppcdZV6v
3dTJHYrKDBmEna+KIvgZ5t0pLY2zWZU/DGrAOxop26K8hTz3gqMRBrEdBUe7bE+p3W7tPpTPVvs9
60JxxuUxOzzL4aDl2qPREl3eoQKQRmitMsN6E2n5YQ2k2xQhxaZxUoQpuDM2ozgb1nBNIOyuVT7d
oHsj18Gkoi0A//d0btY6EzYiq1vMqnJX2xItlXkYTQGcetwzxED4p6NYhP9tiWDc6T7jTTVTKEW+
w/F+Lttu2PpjQKG2IXAyZzRz7IaPia4JSmOfhBJv2vlN/xrmKOyVT/i5H9wDs37nFCdGADh1DDnG
LszLhEQ9tjOKT+TGBHn1ZJnkaj3AW9uSVvqQevAqtEp8r5hgyyBLt1qBCC50ghcZIqLRqZ8gXUW2
XtxGE4iKssvPUnCDGrx1DAaCXEfyYMPKvyMhlnNveugs+TCm3QtqZWdtI7A4B15EYog/4xHvGPkd
Y2i/64kwGw0+CbLi4aEyVLqzSuICoEL/dB1IyZQ/hlx23C1TNLBFgZxCfx1KYs0Dt3hXWUx+p43c
M20RUJQhd7E4fOxdgeq86+QGGCWCVVncDlGtuEOVwYqW7NbwW201HPW0OYnUuXNAbTH9RHiugakc
428khl11ZX+t8JKsXOhXnXYqHURRUz/eDWQwgc527j160eTpPeUOujpIh6g3/WRYO5r7YHtkHyPW
p/nut9vBNrkJV2O9MXNxKOzuOdI7c+340SqS5L92AcU0UqaaTOWrUoYXy0pPto+7ogsPwUAwQoO2
FDzhJUvkZpiwgFfTg5gCQW+FdD/fK14LFNokbhpfowYvKmjpJ3uiWkh5I/SCK1XxpzGyPpxB/w5n
i/iyLxqS9hiamsmQNojyR59QlJVHCgPa4B9Znz7nBVocPTwAUWqRClkpUCjpu8mNnSQK2yLm+hto
GxKXLhja5ZXluV8vw0pjLGWN2zgvnkpuMoekEy/LVl5BTnoBfYRgKb++0RjEIFjlsGmE0/CfMbRd
FKfZzZTRVBEDlbEgHW8ouW8bARs6KbETxpab4iqxKBhVBWejmAAhla5EF0pHBG8epCL9p33o8nK8
gKmyCc7IHirlHdOitq+yEfa1Nxjp5ZMx7Oy2Ik00EVg9uKXB6hquhvYU2jb/w3lPlN5MW7y8sKRQ
N8CO1RECyZgsianbFC10WT38CUo/w39O+uEwVCi7uu57H1RUPGOovmY+Fij5Bu/a2vSwcHzGE//m
OTBj0aRXlAMfwu2DtaYNr1qBkXiOHTGgTkXN4BwBPNzVId2sLFNEUUCjIfvgxknx+ehUgzXNuo1t
OZymxr/thZTc9Bp5YyAosj2smG96hHkDYwBpVtZR5B0JfGZ1Vb1BMsWg35uJ0I/Q9dNLgdY5cLSa
98LsC+YfsUjTaOcnCCd0ked0GIxx6+D5Bi/SHcfKJn6OAo82WOeW1umxKYv2Jq777GYIMIt4MTEq
QXkwxvItzP2TVF5zdqM+PrnD9OC1/XiDEFNRsaPVmsY/Z6IC+uy9rKGQOylHVoxaHLYyrhEa+wwa
zecy47pv1vrBEOUmb+xvZAch4IJZzNxv7G5EpR+7WEeTXoynwMmgGhnekfp1tVZmBrBkKrF7u4CU
jHHcUC8tz+4YHLPGwfg5L1zRf/TAAXDDcqBb01esqZQCD1HvMxlqGLkoOx7Xuuc1NyC431x/6A8o
Ycg7q/JNimbh6Inph5NDR3NBq2w4LOjHz4tuXmi5PRrrZbVuDdrVy0vSb+lnlszoKOoVuEx/9Z6j
wKKy9/l4eVkVFZGvy2qwvM5E/vde9T+fRPG/ickfpCKX9xgd+LatuWy4rIVzSfDfPlw2qeZ3LGuf
713e9vlwWfv8KEeNXKsSit7LJy8fwPXb1BrnuMQpanOdcVn7XPzb5xwI1gwa5/rkP7aBc0FJOQci
qabi1xbLZraIUNR+fnRaUvZeHv76rM+PCYX715YqOBNmq444Jxvdjn5t/9vrALJdY7t8SuxYKDE/
P3/5vLZtXytnFGiUqkZf09eoT3EJNnFucdQnMtmOKL6+JJPOqIDeSgD4h4GnTJ4teGuQnDG0aRAE
mnis14Ip3jHyofxkMZk5me3gBmwT4Ix+ehdEIIOhRa6qiaO6JQU7sNDTV3CPrmNrVyvVpPWORMLk
6qR1tSPFFK7t/LDzjeQKEgRpSGAOu55cmYtRy6+RbirSW5lK48wEcp70ZrGxLPxOWQUxz3HkxU6g
Jes0z7D6BApfXlcll4jW6KWYExV1HISNEVgIFuvu6FT6bUTPDR8+6fWXkd1bIZalb+Ee7GbKCZg4
fWEiDuIx06bLsuZUZG9qucuddn7BmBegeSmce9GxLsM/N/MnY7pIa6wAbGPJgDtQFuzJZH6j6J5d
CeKgFzYyJyDsGP2p9EAd4+/SG4QtCAlREXn+pZkXBrULKH4mEX0lvYteWZvkRmnaVTBTOflk2J6F
f5dwY+M74gOZznN7IdrqwtV0uJh++lSiXOC6zBaVr/WXWOv71RhjQaoTizqQXaRM07HsiyH8aouq
uIL2SBi7oVxxVfYeoJ9H5VesareGNxyQXTgBdNO65uCVTPCmZO4EuxEwhSH87pXD7FENX6BRh3sf
O+Rlccova8tC9qOOxJTcZ4HzYBWZ4Y7aj0bv/dJNsUDsPL8JOTBhwy2yKsNxYX+lmXU2pUHqMILX
0bDfXabzF9usqlPmN1ttftTORwrzC+qUykK+8PdzgU1pZaiRtfUPRcaol5BNBdSZzZc1p+v9XWQK
JAaGGBk4Npe2b62DCY98tk3JfRxFz6DdBCjU9RCbxsWeX1pet/pCXpzmUM3W1EDwXwn7fuvr+XQ0
C2aUY96cNYRjK9vEFDVwklwEeS+XZS3xMdOFMgRtmxbXML3YTVgfwtbUyo00NSJGk/J5QmJTYafd
CiIpVkhqYZrM2ZXSbr5Vcu+qwdgtz/rkR28smVLhyZ3oYv+95bL5sgCCH1ntExXYeNfOzXTZpS6B
jNyJw/l7h3kItGv+Dpv5oF8WRksS+mQYBffWgokg4atTQG71stBCv8MsNz/+tapp0TjP2rMVGJOv
ywukM0fnPGpBCP+24bK6fNry+vLQ1gFyy1gav/7M5wuff3V57vMhuV1yo1qGvJ/Pff7RQtZIttpn
uBtYQ6sgjH/b9cK3mAKgQv1t/z7/4ufulcueJ4TmkA0OymV5peeAcxWq1s/tPv/s5678Y2+XTf6x
G8vGy3ZdE74nbXkFV5/ufUUG2ABXVUPX8hi39sXpUUASjtNsVBpmdzkF54Ms5EueKO0mqkSGxJ/y
JKP0ECR9YF7dAPGFTUoY2Pyz1Id3vdJQa6MFWg04kTeZmSAuSYS4UHy8883JOjCqBwA73QKNqW19
n1Cz2JJ/8o79UG2JWgAc2jDTVTkaacnZqTDmrQrQAfPcMnjFJhNirUUGQuZG3w/TSYVC36cN+dkW
lk3VOt+8bNTRRCcvhBGXe6obTEcljkkeCogqE5keNcNB08Wfqhl3/gTuc/KyVxLInOcu+A5+eFdU
g3Fr47Cu0CxqVXefdVxnSRgmRoLJ03pyumpLMu63AKMjs6IJHiuceCzo8r1V9TvxaOo4Vzq2XYTb
A77fTaO6bzU+s9TUrZ2m1n4Q1+fIeGaeZsKfTLYTv9GW67m39XKDkioGwDMuQFQYgfsIP0kgu0cz
rKXODKYuN97onxn3eyusy7vJq5k6YXYzCxcfs94fM07BB5HHJhX0IKVRWMVkxuTmpujr26HiqSxv
eqrBw9pQ0GWn1kIiVetvfVm/Nrpp7NTIxGJSJLsWLzP7+zGt473jCmvHQQLUlNt/rqK7rhSkx1fD
rdZ5NzDlkE4ZhTolh2kgjANjIunDVoWoqgFgEBbgGrTs4CVefzaniWijWw3k6D7SCZd1lXVB4zaB
uBEBBei2uGle4S45lx7V4lPjhqeG8uUx7yJFaCtqXIpf5i6gAbpGVm3dovuEC5eqjODFaUe73Hww
In+Hyxg1Ym5de603rp7u7aMihRCUZTibMMudy7D/EJk/7lnILePs8TA0PXD8bDb4uaiePeyvIOZa
rDSmrx0ZkOQ42IjbYEq81UlMXkfkU+4CBeyAGpl2j3bspnWQIluw1zZdSw/cbAtxyMfop8Kfd6sT
0glYFNajbkiKfP0+GUHluaSK7kheMrdt0r8x64MKYYFgIU71WIIpig2r+dWW+/+1VyulLujo/ftm
7dNHln3U9cfH7+3aP9/1V7/W+MMybVunyKhI3wFl8R//q/+om//9H5qr/yHnmFpw+oYtHZaf/Vrr
D8sxdMtRQleGbszA/7/6teoPWjZcoGjmEnxAL/h/hETRBTvwLz1KSLB0Al3Fj2/pLpCVf20F2mMl
taA3M8wKtkadCCm0MS8obTTHRv/awhk+5VIU+nrS58tEmSfren5yeWVZaCmBVr8EKsvjgVHwby8v
ypXluaztYogJZBLbdrPCT4elY5a56otIe3n8a5UglKNI3Gaf4YfCO4XEoTco1sxGjGVtWbSLYaNt
oxGHobyNZpU1TCJKnctqz/1i2i6r5aKzVlE6rQ1ZCJRZIAgtYJmngP5hSTlwTaxjvFVO/BX5PzXQ
FHa/CeOhmc49/JWBAOeTocMEZ8jMyHNAN7q1rewcTkRfpHU5bkLk5RFgHFx5/ndjoGJLHNeXyqDL
0MT2u3Yrlf4tHa3gZhQz433QduiLYDlo2FtSLue7okhuG72761UQU7QHKTEaXksNvcLAXNHw8Cl0
kbC0batorws/PJiqIvBuCM8NViS3b72NngUvRSXPcASjnXKkwU1uutoQdM+abO+HpN6HCoaB2g+Q
8Hei/4KJMNillM5arnlUyQs8+OpZt9CW9XM9xiNrMKRok2bIno2UBIA6JEUci/JaaYW5c9xHxzdg
CEyI1jG4vmSToFxc4RbyIrkZdZcpCBN8nCnaQR/zaBui6UOq5ho7UkIZGUBnaZp9RHmVctkD2pxv
yZBts5DrtsJUWHrkOMQEgO7cqe03gFgIFZ0wfDgYkVu7B7FqPqa2oUhwAhrqhLexB4XTNhJt5RPQ
k9AERqjrYnsNnKuqCxIUlPFTA0W8gRTmnsqkuJNxVd6L+GR2lFrGRJurZgUTKVvtsJZVVCIB6mSG
0a7RGD9AFa12QZ1tcaRp+zBxz35jo6ysMAW0cvgmwsLHrQw4bDCcEs2t9dbPn2KN1zgaXjKvbA54
/mCZONNr6HFnMxyaW7O6iwAn5kTk8Q13eobxJjR9Wi0htARyLt/9xiJpXBLmkNgcNh7GqSzMxH4k
n71uvQSHLbGgiqzPNHHXmt4/uDqVx4Fy3a4vnWLF3Web1nI3BA1BlzHwc+jB5LRY6Ku6cGdWOPit
HmidNRAnBe3cu3dFfCSWc5M5NL+tynwUYfdG9y2iv5LfI5fN1saM+GiZzXJZY1QjxmMgp40R61vD
K9A3EhUEqL5+yCpkgCOjpHyIK4aEmHa1mhMRj4OV4VtHcrhFab6OC9oMmh8/VbpEB6YZQNkPpVI/
QtGW6xQM6AFVwMUg+3RVKzJAhhA/lSPzN44OytmYVLd6iLlw9PHyZ+VI3d1diRlJyVG8CcPqpTNb
/6ySPS31/IQwZeXFGR4InZ5gM/Y7o8EbnOOEckw0bZkgG1k48RYEMUYY95DIEEl3Xe0taMI7DqD7
vBpXxTi+1D2C/Qrnz3acd6zMcrVGX9hssI3Xx1Q9pYb1GttesYMqB66yL9NXi3bzOjOCHpgdUbZy
11+ltD9a024OlkMuUVF5BMwKchqplT+D20gPtoS86kMnIjGSrnCmnz0X60adhqvCvRoKkg7FNLIj
aXwD3430vNgHrlsjGhyivVuhS7R740dJbGhavcR+azK2kdGBC8iekTjwQEoXZZDRO+aPUFfZT/gK
9wGGe0q3V91A0CAZf9+B5P2RmFxTGVW04XA3dGFzMyZqRHNR+UeCeuE1+19JDPH4gsLhgLzyyESQ
DtZo7aZkRKMsNGxzFPyxsRNoQTCK6cbupu/0dxHziEzO7zN4nRQ75q3hxqvwRqUJQV7Bw+h72l4E
XDlnU2Jhoj1vkq2PpHyrAon2ENgpA76vdD45D0hIWw0+ePbBycAMINmjm08OcGb7O5B2+Xbqy6NF
hRxGMUzXsOy9Myy6juyWldmP1rbrnQ81cHnprDE5EMNNT+LYjrifKEMcC487lVOlL6b6qaXglQxt
plwkIUx4FPJ58dMhTZvIzI7hvtEe/D55GqC80BIB9UT9ibjMJLDuTMbNgIhmOIt3nFCz6+2PAkTe
AbTFV5qL3WaIMZbO9V+IJ67YclRjuuUyVShjS4vqaNsPkROsiZZoMQca9ZrSLq08R2PIPjKJTA0Q
ylP0NhWSzyGa4exF69QSr11XvsoKA7EyWnjSraQAGyPscKPsbXD778O4Qz9MiV4bbjGwI5OfARVB
WZ+le0s8Bz1f3CxH4nG+VTkTBCcgiwTE/NFLg71pIohQTUY4DuGPRPuM3r5KggPTUH39n9yd15Lb
yrZlvwgn4M0rQYK2fKm0VS8IWXjv8fU9MqmzWUd33+64/dYdoUAAoC0RJnOtOccEqVk8KjVCCUpk
aCZ1wg2dqjvGi02eR49acj53GqekMaOjaOP0iTTR0e/e2mIEls8YBIgJKKjJQA7jzSQfWji2O8s7
GClFMSz42Wq0DyVZfZsK/XhTcC9adcjcNFUJUC+5aEzZLysay10xkclHmDNGH3XQj91nLG8Hb1zu
6gFztrssgJnyz65KrErdDEQX0922kvJXCYFZGCHaHSHc7rbkphJ1y8MCNra1uz7IbFo/I+wrhg2N
nxCQ9ExOH/nbxFRAnTxznb6n0xwFltG8taTx7ReV2N40QBo075VOfUhSSoD92KxI8jknOpCQe5RY
z9SJDp4FLKEEai6GL7gswq0dFcz+1HuntF44c/5S3Xw54Zuc922GjpnxzHVBi+qUdSndcP25hi1K
wGGzJX6Q4cNo0YiMq26bkplBjHZ1LIRqtBILI9bfoeqkW9Kc7uahdHZWxkV9zfKnuK458mLvfcTp
u6uz6jBHlrEPI3XmWmc2FIwK61UdoVEA/f2iumO6myifK0z5qcOrhb6L3BKeDuJRbL/DacwUOmV9
UTyrWToGS5cCM7CjY1Jbh4aO1upUwNe8H+HSNTQM6U8lUK58AgwA6c3lYVKUb1zzO6Y+zUPUj1Yg
zVb41QzfnjwMnLTyt6TOonlt3Mo3l5TDlLghPVn2qdU9lQnV70LJj/0GwStmfbLX1G06ITFshalL
L8eG2I322RBOrinThcZ4xO0UJo4AZjOqzoxnmynuVrEdjO+il6DGYXQs+UwAseqp6KuJgjFn3t62
pgfiILbA8AhjE0NbtSxf4YfatGCSu8lL5pOD2XFPK/8UYSEGKBOLxth0Wky9JYqBKPg4BaRUNdin
RWOB+nUTYBp7Bmm/Ho3kZYmJbcDarw5j5cuvQwqluMLSxfeKJAC012y0Zt7Gc5idqM34pY0LqFxi
rL34gPxCiIaIwsAKIgyaCyPpYJiVu9XLrGMx6BPXPWbKYuweCb23uhQZxlp0FjQodlmBEbRhxto4
Tbq1Gw2dVOhZmz6BiaEmePdiUbElfqc5xULdXoTvsOY/pUSKBJ2J84STBBXqc9Eb7WGK1TdDt4F9
48qJ0UBPXR5CYB9gXTi4KIFr7NaRqkvf2n/hDFRPXelMqFjMcdPm0XqqVNXeOW7xjjC822OkPa3C
iwk6hOAkDqkIiN74UqTuT4KSO+bT5ISkZNCT73HyGuPTHNW0l7PXpFF0H43ZiGqI7qWR2l89gtEp
LREi5rn88io07W2CQcGsOJ20KH9bvUHji1OvKby/GAfGgaenl6q0kyCr1CDXx5+gr5UdKqoQt5C/
qDFKH/JGhso41epr7erGMeqN5WSKSYRZKQF+dAsmFmQ5EpiA7lQqQb5eRQQTpG5KjTtCINqNWtcO
yPTsSWmsZm9hNYYd3hyubRuMIT6DPrCRwH+OhffcYt+kFsxiir7njrsc13AtAr0p30TYCDyAVfP2
cRYd0M5Qv43i1nfx7+0NJm7mFBuBk2P2jiY0mAUXG8fc9r0JJaFWoUcVq7uN5vJTw8U2gN2Ix2E8
k/36Mk5xvq8GcCAKKs+F2MrjMhxwxCinLum/Mnp4owMGfM/uzoLn7g0pTcUsUKd4Oem2p24yELZb
Kl/mifCbfdLk86GzcNSWDpIMaaXGZ+UcnepzglNkl3Mtv57U5lQ86Q1FSW/2sJaKo1BH4HWyzSrb
I2BeNmFUaYEzvjtpw+FOwQdlKcq0aMgv+dxz6bAVj8sKZfmomDm73bTETs5/EVnEDPiWxD20XrQt
hgLPT5LdwQZJTgsFvBx+HpJGLOfRKyY4m4YEieJDsdp4mMSQLyWV204LMowcCCqG5tMh4IInpHZW
cybxKD0JRE1OzsVmqNFHDguw51AkYHfeW5OQNxJpRnc9zBeoaRhNO1ru9hcn0d/jrK586mHk/mpn
2zCGHdiXcy48SBMByEm9krMElBODHUNqx6I3UE+XJsvHY2y+FyXBC3oF87RxfxXDoJzkAnkdI7DQ
Mp6mAlVnLOauJEj9XuT18DZWHd0yxfq9q7GF4Cke651chDY9tzKPhgsmTzlI362G9sSNtDtpDbHQ
Rka2rtI3Xy2E50R/JrY/K3AT1NXqt0XZjKdECCrzNcbckdnVAcCxb9MuoBjW0N1WmjHoPydcjE4h
uqFT0hTWdS3DqRdlDVdr7kM4WSy8NxHKtU0p8sGNOVa2PVYg9O0Y3SZSiBuzefQAmOxVu3EOK3hP
pBPeaRSP3RZyX55iocGQUe888ZSmKsKTnabPSKOcYF4q8pSSJ3SCC58YLt9Nyiz+MrjWiQBZbqCE
wd03pHjuY1vlzuw5uLca2KkUJPuT2bqucDv/NQmz9mJ6KaiEGMdjov6sD3VofKkHagUFtXYQgmSM
00dzn5iKkdbzt48/FHdJLWa0K73OcqGm43ooB31rdLaIQqkYxjrhepILZX1qDMU+ytvabbeOwt3i
HFqoT59UsViH+rXsTY/S49BsEVN+DbsMq0CoT+cVjIrocjW7lUvxISJTYV3xSpb2WFTBUJLHU9P7
ZqqeB145HnGpIC30Aq4BkLGKGMurSL+Si0JRvyF0f7F6yL5wSz8hY8EdY4e7BCf3kmHXxkxcbEa9
r/dthyGVQekemdzeUZr1LubI800NYQIgGfOipug28vQN/Wb0ZUaql9LyJ8SL0RetB0dLvprjoG66
3OrO4Ro+xWXrvNQ1QwPVBb5Xc6oTVvAYegnX1Tj/0WO0Dr2RuDgUO35D65OgHurwdpZVfs8o4pUW
xtlygFVkJhODmXj4c6u/rzRW3cwbvpQdCJqKf3UKUqxO4WfrITxLI6nOdGf5z4rwEEE4A4muzkfL
tH72Q44Ls/AOgDkX+I0ELE1Mz8K4mp/xYB1xIXwNi0L7XjYEVdnTZ5xwxnOb29HWSks8XqBNTpMr
WubRfI9w7wdJiHjcVqaWcH8caoXpeJ6Q01lCBzSqfRXAYATS507eJam/Adw3zojG8sJ8ZgYi8oeK
KWgTOnkxV8RqWetjSjYWQCSt8NcIdmUUMZ5Y7FIP2skZ9sxut21DgGwGzfEyhXN4icz02ZqQX8XZ
u27CR1Z7e5fiVgVP/dX9nEead89dEbBEb2mv5HxtsKrox7kGyVZTiKdhvXbBSmLN3lk67xJXGcTk
rtf8VsDqosLZj/F8qmsLG1adLXvH+IV4fz3aVjrtV4YjTEBcZZd34Wu1olGIVAYYqWOSDNR1y87o
7RHtz/SNuPnuwSq7z3Hlmn6s/VumQQ4CsnCXm6m8CSuMKAVOmXxutcMfi6Qz9LCCe+Lyn432enJb
0tcrJX2VuxgLLadHSDIDdS0Wi+AYpJPRbHIdYvMgakyjqN/2YkGHdet1NIRcrwuMZc38SuMAzMkW
CFIz+kTMOh6Q0ZsOkREjGQBm4YnForePzOqn6y5dFl1r3f7Uz02EewFboFxI0IkLkQ11KkBRccdp
wOEk1XKUj0uSSMf0DG1wzFgBJT46SL1jcA0OuDpJbo9ciLymBaYfIBk8DoMd45KF37ac5KAn7Pij
5VqukXualdqbnOlUTGtwuWr7edaIG+VAsTXth9a48b5OimMx2t5BESFSACYA348UDAlnBfijU25Z
yhTTEj8e6QP00npvOPDnURQRQQn4ZmzEypFNiKQG/3cMe227Ui8AeGf/HDHMnBcTdpwLKrsMV1RE
9Hny6jmO0lOsTeOJd8eVG2av9oprYXWoHic6Kd9GqGGPqZoHpBJcjbBOsrAeIzhy8ILtzrfIirnj
aK23ZLJyiaz0bbxTkKi1LgnJWLNJxx33YKbP+BdxRVNkp3w0bT1M6UUcPQ4GwQejmWF+irZ5o+tH
J3WesygF55Zke37vbJ5BVKvtLl+TGNrt+ClLiwNztmi3CBwUbQ1lQ24D3AZlgU2+lCgk0asFbfop
T4yfw1KWTI4yKMZR/JV5/MMQzfvMy6j0dGEftB6oXIqLXB7HYG64RTvdHG74lTLNOGCHTGm6p+PO
sELgqMLz6cEcoFa6lNA8+M921qYAUpmh4DGSITCsjTm5lwzf3HZYnW8ioaH38ktBIAMtDf58b/1s
Tc4pzXaNPmcPjYfIAd8wXcoOchoUTzhF/A8p+BgtNI/HngBeNIvrGcNHtneG9WXWEJIweE13aUL1
uqOjnTdGfdGzgtKmkmoP1aJt6d5xgLrJxeA/x9Zgaja2jk8cEFiEgPfOplaaK+nPGUVyPHnNZaYf
AE4PJ/vkWQe9CIkuyuEV9eu9BvpqEQyspldeKPS/7JqQ/kut/TV2lH3FMBZ8FgYWOFo6RK0CtFYk
GFudoG11gruFOImCM8PBBCQXE4HUuOuXYqIqHr90a634ZsgdbwULWAL1gld4Jygzo6B9zeKHbgQB
zEn9WRDBTNBgjmCEOf1b6eVY1wvnE62fN8vsNNA0prl3+vxugpSy8QRzjHLzPdH0IY0FeGRWCpks
Dp1jF2s6SBvtDmcT1TLBMRvUwG3nz0OKy1zRlleh3NHsxdsiFqX2OLaXBr7jLOhomYGog2ZaHQDs
8GMlxQRv2c+6TkMgGb0Q8PO0WzX7zqYU13UqbZOibjEQQycr8vApQxq6wCJd9VYolZxAFSS3xYbp
BqiJQgCUN0Xw3lQ8PICwJzwFhrfVjZ+K1/8w9PheLwEeRkqFJEv/EsWPMZxWkEKj0NVGG5XhwYbC
CQUs0HMuQkmfz4aFApVOA0+HRYR0OEGsc0DXkcAFCbt9t1rz1/y9pEsIEKC8I9/duhSg78r0OzPV
mOIdTLw+4+gGZkVYCVO2+hFUK6ASj6qVqQQz2WKvnckB4qwvDYkLzJdQlERmeR6Sd9xbnGmAv/zV
/ivVponygBH0gt+XSpIfSL8atJ9aw/gD8Z1wB4b7FwkCYEiZBR4gAv502+p/VYIUmGbGJ7PXvyVG
We+aieixeK3eSsEXRGaD+RzkYCvYg72gEGZUE8tFe10phwMpxBWEWgxsYSj4hYRSXwqAhpkgG3qC
cQgeExk0bOM4XWIuFOXXCAMFTXabihSIEYPOia81zw6FkUmA93pjCmzBVUy4YQnOYlIfVsFddAWA
UZAYY5CMFWhGsk3xnQhaY88lvYvtez1EUpzCr1imSACUSzFBS+kZYXwrYkZQKAMx7LgFGl9JhwQT
Cbd8W4KoV47DRN3YEzRJW3AlFUGYnDQvwogNqT0HP9mBobTAUdaCS4lDi+DwWUOD0sKHcMY944/v
nOzbuIVqaQq+ZazqTK4hXjr6AwiXEYX3pkk/NczPNnZbV/tKpVnRRdqbk0OJYM58XN36EpXWEfq4
KOCBkTer9pJ5aw+cOmBM89Dp7q7NW5ByuOJ5m7uV2R3/EdlLA8ZTB+dJZ43v70xfJkH6DAXzs8BA
Gb8CLOdqeLYFF5SIAv4bPN5ijOvmTpAOOyV/V7OMwUrSf6aJYPkNqNGU4uAxBT7aCAqpucIjNQCT
5gBKZ0Eq5QZfYGqsnABmn4WuuTZ1BY540LboGnvBO52hKSlNUwUggb73gokar7V9F6XrcRQnVEeN
KCRJdAM+CKgv0wGr5hThPtEJ2mrJ/RKTCATWDhRrs8BkNQWdFcflFrn0sGNazlGIeQyQK9XN740g
u8IN28zT0RHE16RyaAehAjLEIDEyvidLf86WSj1yrdmuc3G0BT/WAyTr/nD2Wgl7Li9JYlBSUTJC
TlaAn4V6+JCDo6XD1gRJj1GH6r21JWf2pZX0WjC248Ihps407EpO6S1QdxRzdZlBk4LSZ4PCNZ2K
fB/YuK6g5M4xHci4VtFU99Be0piLqkOohrVssHr6K32jExqqIHegupqLYA0wXG/m4sDo968mtzg0
dfxBzajdJTQ4p7z8an5PrdxA/j9+UQZIxxCyiUkBALwKEjCSBHsTCzqwNbs26QfdL64xjt+ojgux
ZDz3Ed2FmWvGXhOk4RjksFt438hPBVxCKzidWqo9LuwQZEmaKB1WoBQEUnE0430oxri3hSP0xxKg
8Me+26ayatg0mY5FxAd1Gl4yeBaI8aPfaItErXC7UEUgynoKkfxJShp3tupkCGrWh+e3IWJZwpM+
1fLl8jkfVuUz5aISxQQC7pyNJt7CNYYHROUrXTw+Wy7ka2+b1y9x+7wPb/3H06+ft0y1SorYyqU6
TIn9Fp8i4R2R+IRJ4t7kR2s2xmD0q8OG9IxPxHgneydSy8CM+u8UxZbD0NfZvqlcwuAYXe/q1P5u
L9lhHD8nDYCQwkCntsQAS532RHLAlxR50Xucc5mOHRR6+mAdFJS3lIeYlXiTgJj8uVoKpXUjRNg9
auw/aBapVG1fwRaG0HLL1VgqwOVqJ2TfhDnmITJw0Fh/Pi7fz5FqdPlQLj5NrskFOS9oyW/bnhCl
I9Bn5Mw9+Lb/9rWu73Xb/qfn/NM+Us9xC3QgiyigW0LLPwmxvSNk93LzhvyQmxI4IvfdNuU++QZy
TS7+6bX/9FaFMBKkwlIAaPQKImlE3yCSdgQJIpGLP3ca0rlwe7wSL0puL5Lb8mG7YfaDJWISrYNW
+iQGsRpK94RclQ/JhUV+mNIoEBp5u9u7y7XbPkOdjP+LVK7/h0AfpLsi2vrvtWN+lVft1x/VR+nY
9TW/lWOaqv+LzAYXModhk+At5GG/lWOa6v1LpZCHagzaExUjPuk36cPUSMziWswrVSpJIDhuyjH7
Xx7TJM+1HQvZGW/yP1GO8TX+UzimulQBHRD8Dp0Fi0HVH8IxteAGFCqrcqZkWIAwo0dDw4Vz5O+1
6756xlaTLvi+NpNcl8/6L4/NIaOgdlmQ9Yh3ub2f3JQL5KoU312KDvQPHvtswHnbTXQaR6cPSnGx
zDAwZIz6ia4tIjeh9C0u9aIeLhfIM3j4+qS2JMrTl7vls/L/fOqHt7s95/ZOcm1W6Cq3w/RlBGiw
uT34x6dOUJ8ZEf/9LeTaH8+5frNOcQDkenOyvT2n1LrPFFq9nZL3R/AZ474LS9wCK2UcSBKZ6k+Z
wEPJvXLh2N1/bGcMSk/yEbKOSCqzqGCLV8td+UhrTnuV67cnyk25uD3z+nTxwg8f8E8P/7EvKis3
6DKbUKKIug2erds7yTXYKXeO2kAkFHrAGYPl6stVuWDIXJGj9u+FPoc8TPfq987BUG3mQPih5X/Z
7Vf840eVm6X8/YmtWZnwOQRI2TXamtZ06xMjsOZEJlC8IUKHfnwssLXyIKwKomNbDf2jfKLcJ9eu
r5OHtA79lGaEdi+P00Xukw8XmnZujBg5lvgQWH8uaEVEwh9eK1f1yXy0kbIFcut28MvN65uKL4j3
edaU+0m0w1GkY8uUq3KRTNp4HPKvpWiYgwwQ4CXBXMrEopQgB7FmOi7SNtGckz0Tp8rj9iBXRZRn
FdHfAM1dbnu3JOREtJ3lYujmgR7K1BI9MCQHOn+UDHlQkm2v3eksRNbcEgAreuGhUFVdm8K3baOt
jB0ymS+6UJjKhS06DHJNonchRP/eBED8eV1qd3ftQUTgyL3SPFyZt9jBOKXcJB4RMjkHVRBtJfM2
wrQNnkZAHa6rtE1mC7JityBlzxhwwrHFlnAq5Korwd7NPB6t4pHwcStgVHsn/xygWHyEXHVRDeSU
EYqJrC5UMkQ668WD4kS+k6b2ITUXmAK3r+8AF9wSqYnZWhy2kvd6AzLLfRJPLNfA1d0BNXRpWaAZ
6B1oI4RtARRlPsD/USEaU+vSPcn/hVtPRn6aOjDSm6mzpwKqtghBANPniHH6QjrSBNfgWjyLEsEq
tighbOuMWLk8052TuzYObupa2SwUtym3iu9qaitEtDjlCK10z/Hll5K/iUlHcwjB+8pd8ge7/VZh
sNbUhHNZ5szy4q2GixdcN8nLpdvDVNBvhRSgU9GQJEgeZOMRZt+bJyrGk0m2cgOrWHbcb01JU9N3
upnnB2kAvDalxeTAm2sUx7I03sRKt9OM4YcrCWxS6GBkCtk1NzMlndAXzc3qK4dbGQ1QzxZN5it6
WK65COc4mKKLrDZrgjCc9dH8uw4tQdxRi27KFmgSiygxVYicF7GQa7dNdwVrCDjwl9w1DBEhurO9
i6uBQ8IRrGSXhLzAiNa7Gz45Jllnj7/yMGfu59rEAnf7Y/80Us5kCWz0WYFHIQal8i+Wi5LJPUed
GKTWvaZjvL9I66oELMu/Um7KNWl0xTwdzG4bomAF/0qfIvHlXy7/XEcZBZVYLuUOoSOxnUk/SMDy
IFyRg05J9cPxKo+OKus84KlYGsiR5zJ66yJ6g7IvYkMD7s5pLxemWdw3mPMQr9FVl/312yICLew7
FjQZ+atUbjNBfB3J7RXzITGZM8VtW24icGTGJ7ctzSSJckVQ5MkBwSAJLmKhutROqCqMAdE0BBOO
lPZqGn5bRxzzNkAC0BV03NJinPy2LueT3IfX590hOjpgYpSe5cLOM6SXFcrkiRbj1qC9vJG9lVkQ
GOWa40YcpGXWzsfWedEmwiuc0rWxq67dCbv3zOFAvtLJE4txhj0goNUU3cTUFvUQ3RkxL75um00P
wNqLOb0jbWvL0b38+aVsRy7WxWWQRc2btDwJ114FrP3aZxHHc6+o9Fno0np9hcJA/PfJJotcu20i
j9F2KPeYwcNqcJZVO8lFFGmfrZHS2yoaQKq4dMqFk3A9ve2TmxVQAcrl4hH5HPnwbVPuM1Ja4/pi
n+WWyR0aN6l46+uq3Pvhfa6rLp0vu+e6hwFdCdquueiCsykJm3o3A2PsniqdDtswoC0x6cxsRxrj
fmUhApnIt9zqNcdZLoaSsE0ZBVHo47ARO6+r8nEuKg9hsQKNoWgmUpeZiIubDNZTvqVclTvlohYP
yzWFUTM3DXGk3V4jN8cnY7CS65vIh+Re+UZwzHjPjBSzTd0BmbluJ+JNbu+EMbfZ6IlVglIQJ558
uJLjGbkay+GleE0q1uRmJmlEt235xNvm9eFCjpvlM+WLcnnG3N5TPv+2eX34j09Lb6/B7lbt+6G+
fgP5ug/f8vrE63s4TYunLHR1v8246Ve4uLhNT9z05Haom8RKhrDL5T65GMSjt83V5ZYpnyzXbq+V
m8PaxISzb+SGGYHLuK6qlr0CPRVvhfGCvXL1uvf2PreP4o6o+lEOMlk+Kj9PvuSfnvzhHW8P//EV
5Ys/vL/4K+S+OeFK4SYHXZysEq0qFzfS6h+bxlJ4Pt0xCwqnaLiKGxrtrerDwrRggITW8kPuJwSI
2zui0o9P+WNTPvG/3VchHMGLkqlgLvggQ44Xbp8pX3f9lH98fCB/kI5YQxyP/MZ//6Hyu8t9nbxI
ydXbc+TDrSHaxNed4k+9PcfScJaPwHfryYBG0fjyf1Au5H/epPT85ASoF4GS2cgwsBqM+TBiOxSD
PNQVdzF9/UB6kaQLyZFDPrl9W1x3tiUyRTjSOjcmMS68PQ7DpxKyWN5Svonclg9fd8ptdcnnnVbi
SKQ5sYEBgtdiUhUmsqiCejq6G1UhNL1pKYq7bRrtTIu0iF1TwwI3DcVicCtue7O5Ti8aPXFnabrD
KNT+g9aqXK84l0wxlhzkWFIauvQ45u93WxFgR2N/Fw4eZEChbpJrsZQ4iX1mMjoYsV3yZbn7yDrV
lWubkt/leway0iWPEtVXzprO9b+QI75Z6jNhBlJ7Ffq4SCzkTlvpFH/UYQKRtPKsi0iNXIWE4iex
e1KFOG4UIqZZLAazqo9JH16xdKmYq1wpc8AcyLPS9q0QyGI2UU/E1K+nrsVeHVXWN0m5HaVC+O+F
3GczQtiiSoSi4HbYNdZm2lWdoZz0DgR4ruCB1pr0r1Xoowp5O0b5yOhMLLrVGo9V9VnlEsxv/Hfx
71bZu5X38hrgdj+GpQ8WYTpdFzqq9m51g1BeGyVDLpUxGrKge12Ve0nyvl9Msk6WKUaMjVePuUbC
3xu1y+HPJ8vqr3yZfESuWTHoBX6MSoi9bgvhsP6wKR+Q+5IGjb7izda2FHK40AMQYacAtzwjnny5
7/aAXJvFfxX6R6jVYjQvf1+5dluQ4fj7N5f75GaviaLPbfu6tg5P8boMQXadLYg3lA/IA0a+TgCt
e9vUAhrTBRpa7q6MDVHj/r2pyFtmLCd7nXi80cSN9/ZUKETCQbB4/ocn5ZTJk6TfxShp9x7xvd2B
ljLUd6mCh+zO4EjD9pfZCQKreqTt6jgVcPV6uMgFKei+0w8u0ZkzoNFIFMflYqDFyyDCdLejOgAW
E9e1Bnvvvy9XYrvQ1HlXk+SMo9hdTjkxm7KiKpnWaG6m021zkJEyt225Jp8jny0365A4FFmC/P/V
oKtrmve/LbLeJd/jJPpafiyy/n7Rv/25+r+YQnp4Az0qDZRLb1VW/LmEIwEmFRhfDCfCuvvvKqv7
L3AdeGltD9MsuQs3fy4FWBvqh+EA9xX4Ycf6n1RZNfEhH+25usv1yTBxCZt4SUxVFJU/knobtKso
pzrMcKH20rdNRbjtaGHItYJq8r7NeHVPqBpjsrF6wIZ6sj60tIrP3qrdy61Bq1ySbbynJW/NpyIu
/mqqdTrLLWuG8K9Q7iGuOfpuFurPUmf4rCjmBb2igZmzBrNPPO9Jn+B44u8HmkR2akf88kYpBux1
VqEdDAR4pGePX+o8s8+OPT53bRc96G1pfArTlTburHbowdz5iLvhgf/rx65X5ufSQd0OEpWQEEyK
5BwMRXju0/kAyKd7MPXevgeBWehR9KRZ3K2XhWirxOpIHV6n+KvdN4dixsWOMFjFVKiVL+Sux5uF
MeUumUvz2MdoQDzHMJ9olTGRDO3HMdQVJPzWVwOw1dPMbeOcWApfuvluV9H04hQmIr40H7ZXy5C+
vKOp4d4nVA1Oao0bs7DpE+vzuddxReVwzXdLquILgCgYNa53cQeIXHmcFcdwVNYDPx+uFex89+4y
9pTPUOUDho4vrjk+1PiH2lLkv/bKeF8N6K7MqPy5aHAyhgnrnLva/qDr1X4cM2fTZalKxAURkZMo
uidjlpHg2I2Q6+wXGyvJHo0wlTJbKx9KfNpwCSEd9Muh6hLgBt18KmMD5LI1ukHF0++pVDE9ah8T
/VeJzQynXCpCLhQDLFKsHFXSbx7tlZ8ltqInAlKzu8IZn9dQddBY9iCY9f4eWdi8QxKNaYj5zJOX
a/vRStO7uFfe82UV3l6vOYcLk5y8eYuwuBC/wHgkVuvnqfEm32JqvcFB555nMtQwYgPQGJG9HMAC
79xUz7DiqNpjB/TZn8bU3TvgzjaL8TBokGk+dGH+CR0umNwfmN2Eb3OeYYp36J7gRvvzhIPiORHM
uLbnyXYUBHcV8VfheDH6mZyQIbnr1CE+Evn7AqdVw3vbfSEaodvGZgoMPyrC/wOsW0fI9l++EeZ8
zQECakIm4Urwn5cAJSHFBYV5dPaieDoCyksDy0K7ldfT85AV5lElKoNzsst8d7Dfuc8oT2FtndtR
A9VhtJ+rtLH9sIFpm0NhRBRK36MIo/fJnC427KLCLKYvDr8beNg0evW+1561oFDwlvM4pIWvWa6J
GzADi5e64S7tLCyywP7HnlcwI7izyekg3XeBdMQL4YQwc/OQZUTkcR6N2ho2JtCKTW8N64OzpHcj
OFo6Hs6xGUc8cvWDlpv2OR4NTLvUPvy0RU9sqsfeCItvZDiBdA0VZ28r8V1rrulrNPSXRYudsxMi
P3BJnthlKAePJrKvTNGiO1tTgYzU2KEH+Ld3RVu+6IvyPnnR8uy2UDBa9Y0Ci3mpsA3YumI+rhTB
4hBFGSJeN/C8EXxtrb+qPvLf0jfTWcWmMz3PtZ4ecE7HmygFvWLG81FTnOIwTr+K0Oj3MHY+kSbD
yZ1guUQAT6iqh+G/xJo6OGp1jqL0grDf2xnFl6Loo10ylRYQMA9SUaF99VzwYVW52nuEt58de263
S59lx3QiMqrw8qNCJXnj1BC24j7eKkW3AkstzmZH7L1L5enQYpR/wtWyg8F+5CtVh3ip2p1LDiTR
ivBommm+zCte7VAkgddDMxxSh5AbbfzheCAHElGr7UEtg/wySVN1KAwqzgX2UXWGQ3Zwna4DI+tu
u9GCiW5xgAx9+8XB+b1XbEqceQTn24wR8/dEdfgkKE7AG3lTVFYTuhLlANuMl4cLGBxg4uOSBqhA
FPg1RI0Qy+cV27nTQ+yX6FS82oPFbMPqiU3zrK/LK3/Tw+qEL6ZNVyxlynLXafZ9vmK3zIdZu89N
4U4V7RvyEA5QBBM/9cwk0MM22Wv629gslt9zdvjYsJzAIR/KbnsUqZXXn5HrHCq4GxcrdJ5iO80C
pNO0GtA64iT23EtkJQ+t5uHgcT81pKYfYRamOM9D0nAWUGEe7LNai/faBNk2C1+UAdp/zvzhzqyR
tRZe9mwRU2KTrYUZC2T8PNbb0mjJ0hPROLNJTE/dEeujzc8uUUKOwh0g7JTlbonSXWnO5ZGAvWEz
19aLgZLsYR2CWluNY2fo35VGr/155e8kYfiVoIa3ykLQphjlvlXMhAi0Ch4cgR0aNJ6umR9z0yWq
Pivv67RVtqGueruwTN50rUTRbNP44lacbdN0mXdOvNJaXUaDoOEaPbfm7eIOjrIyJuWeBATyPFFT
9W6YBUWZxX7HXaqZoQVgsm4PjZgJVjm1uaTblRryVy8RcuIFTKzbVZ+icflm1gPJjUb0mLYU6/oG
KHTSLs9zUib7xszfPcUkmUxceZq1fY9Vt9qNMVY7y2rfxtL71MEb22j1WuznUjG3k/h/wNJxVlNl
pvdTHtJ81RHjvToDXLcx9S3tkewHjyHQTLj1EJHOafTo4e0edRixmZOaXCrhRhWcnP1Um9/rJDfv
je/FqleMGYotM4LAtLRfGAI5FrvQt7r4B5Vle+eJk7EMw8cY5rVWQoIyxinZDwiq5TWuzkxOBpMO
cucYl3oe+/PSJ4d8bkhR0SzMmlP7Xk1TesBnb1NiZP7bv9dFRaa7C792bUqi5Ed9ny0pjuPFMpgl
c5Lp5oI4H5JPPRFNGk5lYBXPVmg4waB2eOtn676fSieQZ+R/6IDqjgFV2zntYWyH+2qtiD9tEX+a
awvHDtdz09NX4sZhI+Lvfxa6293j6Qo0Z1AOoU7QcKu5j54aeY+uu7R+HU0w/CYmmyPBewvxT3y3
DXZB42Q39nuyoJBzQyN7thflbNZLh7eMIWyF+bRHq+47RYFeVBnRzdrea5gb9gGVcmDkq3Npqm3T
JDpleygUZVTqRPjBamJer1CPV+Jz5qbHwl3Vc5lNVgCp8dc0cf7FfQbC2U3U81gaP22uxoeMBPed
qc2mb2O8CAinWLeMSkKw7RY9rci1fGOIfqBeL5+aLNGIEa++qKGZnlp4KpWT9eeSi8l9CwPhnAyr
slFovlyYPRxzk4J0j6Zc63pvB+CvDgjfva/Ke3LPAS1iuAM+hpwUp/tkIubvTYITbCP/qqzDEpg2
pg307NGjE3l3S6IyIMvt7jJi4KK50nMzwsw+L9sYeSeclYbTZDCpeBrl6pfYsglDr+8nNabF6GIx
6aLp69Cb+raBzrcb+x7me2Qu58TtLzbXtMBF+UskE/ZSdQSBgVS/2xb492lxzlT8DApWisLJaOIV
PTptm/tKCsKzDOfxoqTTk1IlCJPF1pQpnW862Jy41dBM5hb7kuv/i7Iz240b2bLov/RzEyAjODbQ
L8mcBymVkjzohbAtOzjP89f3YhbQfUu+KKNxgYTsW1ViZpIRJ87Ze+1wD4pL31dMESA5kueakbbI
PZas9Z613FDjIe5EgGPet3QSGVw3+JyVnfSnvsqQEuuPOiHGqzkW3ma23G8pLS4oWqrb4Eu9d8Z4
38p8neq3MoADViwLbLQstRjcyo09W2jGeJQORjd9kdkcnoUb9FuzBETTCMGe3iRru+rY4utw8sPw
1rbuzyRl306EhkqiN460yYZzSklL3VK/kxHsI5MxHkppvHA58T5Pop+j0ttrb1sHCWJ21Y02GDxV
vTalYS/wnd43UbvsAKDN63752qNBRA/zMH5Kho5RFNSZCPRiZnkP7SK1mqpHUya/IhDE+zAkQZN7
1WQK+oSU9qFvILqPs/FD2enJStxqhyd/o/GQ8RCuudBxMy0f7hTH6EFz7cbWZdqT8cCo/qqz7O7N
uUnXxMFiwA1T50Bsy1cnrWpgZfbTHFb5razRALswLzZFBn0lLUtOYd54i3TB5DVmsZBpR2+IEAFo
GvVWeEq+No4gRnaAilS012xc8Ns28VFhUeWn+0uX6+9oyfnHiQ05ObWaTiHIy6QHWNARDTvxX/AZ
ihy6tiJFbjQD1mHeyX6sRmvXNvkSxGIVQLyXA2QdOfMtT7dRZJEiuWDxymjGqjPPxFxTDcJFQpYK
7MoEp5aN+3AmlCF2hdpj3HlEwpRvywEkoVNiUhEluUWQmtr9nKU/g8Be5Lz9wD+a9BDUQ5h7kFVX
o2gxmHbl1/tdmSk1XTEqnxPdesRtXF7DSmWkq1kAlazxe8gJyY9bNPFFjXV18Ki8S3Mqt6VTfRac
7simJvua6prJaFTALc5t8xtXxuW15cAshJRP4HnZLu4n4Y/pFG5nOTCbY+lvXVhEqisxdwPrIWTO
5hhKTOoI3AKwZ3Eqcng85B22O+x9y50+47PJvqOHbB6YLHWOzQrmHiY9IeoxoTRvevsmtSjeuFp6
Upr3Y+yEjpc0+mlGxXeOuCbptthaDcG5oaeDGpewJ8Y6TtcDTlk8yTJ5G2Zi5SbL9RXgcTY5HmX+
3t7V7YTEP0A9nUuNkaVFtqsSB9n3xrnvxHdjospRpkeUqRCbrpz1FV6XeZVHnlwzRqzWfWi6+OOo
rSw3jNaFbTMY60W6qUKI8SYTMhMOz65p+uBsvbmsbA9DbtwkjQgNIhO6UxQKeuEeUqsoPllFNPpB
jllkrh0JWPxNwJCRT0Vru4RndvOuGMUDYYZ0ILW9oeFYn4wMPXdN+cFeIY8/HGPUH9JehWvTw+kL
zmglRTcfQJSxZdjqK1C9+jlpxXPrTruuq9KzmgbnTOyMveGAL9YiVglfTI6cXcXGrjHNX3wrEbSO
BGNRIUNwNQdzNoZt0aGNF01THODEPHVV/CmI0MeLHq5XjBFiG3nomkySadZeVn0PkgbIazfVq8ZE
0p7E00O7h7vhXtIBH1QRenIPUrNZImUvJEgmJy7sWzDOzhOE4myH6YRDokAZg+Cs3yYQ4FbKvLYF
/quoqcONVfF4yywyP1HlPsOy6B1RH8a8faAGSM6uhRoUr+NkYCEkRXoCbEUKBflMxzKizRRCUfC5
Nzn/pxcGVuVpAP+zRgh3sirTuhhYrf+q5nIRODAt1CUNHH1r2ZwctJrmQUvtvsn0RQa9WDZp2mN1
dY3T/WXGGWeayWMQGvqmjsW86VpscU6h7+2cQ20shvdE8CQNPQUjjKXVaIXabQDhfRrqBsHd0naL
yqXxNXsptQLNG2RHPgcKgzAVGAV1QbQfXHKIB6MdnqIl+/n+U2UA0Ooj+BBma+PqQ24TukV1pkJz
99IwHqNIj2/0J/NHq8s4obEQYLcpppXg79bO2H0jGzS58qwk11EP67XsODyWxNE6SpSPFaFB50Ag
9lj1xkgtqoXpiVI/OeUum13txo1v6HNwrFPD8wmebFxK9PjHTMMfIUSe3WiAGlDjMc2LVmNOTh54
xSjMzIOvQddm5zZcnqzcxpPbxe6xszhG9A5OebMW2suQ5J+pdLtdlExBBh3mUHBL+qlXBIysounR
IHISHhEMph7P3imh96DkmNy0ophgAOHlA09O4qtnnNwQVdWwNL20UT4Q0zXSKbfBbXUqegELYaHv
51q0SA9fWKXn81So9/NgRs6zXjnOc1jVLAlGbgMMsmq/dlDUsI3HT8WU+JGQ/UkvUk4qNWsj2Zm0
dau3YkZSF1kwmkpcRzuNKJhr5wbPxKLp2Aq9eJ+GneZPYwGLM3EP9zcdy2RbKC/3p1pcpFsbl/u9
0hrGgdPw00AtfAXlN6/uTchS2NB6aWWsydd6D8iaWFEnp/sq6B9nwn30fLhy+lqpOQFhEGN4jwZ3
ol524jXNQMrgRr+E1evsAOmu6QZcas2+AXEY/AoMA6QPfWuAZD1Xl7b9Gc9hcY4GliWHNAWaezCh
+jqLdzWlF8HfkXMqrIAxnnfoUDFdSFqFjpJB1BcxiQsuZjyCSeFDu4T4loq3ZEQjBLGCb6pxG5z6
7bivx6TdN/X8YDtQ00MYqxecX4Fviip60Jq5wQcjQZjppJ/rzcK/m4fMhCJIEEkf3LKOZmRimvU+
ZUFnt9XHXTgbJJN5ROMM2B/DiGMS0lQ88ZjY8tjLTqA0AtquE2EHaeuc7i9mIdrdPAzPVi+cUz/o
kpJy7Pb3AgRb3XFWBLKgBjaYVLf88tk4FMJSQJP0dE3SOuuFoBODRXeeh58IDG8jwQADgAefFfWb
kg0hQPTGN4Idauu1xIDB7WhoeoBFku5Bs+j96DFcRNIGo60prWofxA9ANJpPXlq91qWOxmvwXvPs
IuywX1lgYh8yMIIXS4u2+qgRnaHgi0G85lCVNO4Vgx9etN596uDBrj1nTs4evjnLjeSpqsvHOrSK
E8ksX2SJI931hosdOakfjAq7jgmo2CpeAtAn94NksYjaaKt/IY8czUPD4RbN8t6FwAXKgrffLILo
wi6+Rc38k/S/eus1n7URVg0xkgcpowu8pmo7wXVfZSlqOASP824uNJtBcBfuZ4wvqgEA73Jslego
S02X50Lrn9o8jC4gc76EkTZQeXrfrOWIl6V+upTSY04ySxBlTBTiTQ3OK2CXP+anxhroKcSc1c1K
0G8KuGkzZfsceWnmMarZstA025RlfEUpDcEvslIm8aLacY4TWxRQnABTkh2plF9jAkIAJoVECEr9
RVmlWjUM/+nQFPrm/v1Tuk3YyGbPt83yMzT4fOeKmaNQSnafYdfUzfLTlFGETVlKQr3B1+G4nO6V
OM8p44UJYsWmTBt5mXJ3a3SDudMQqnKooJFZJxY9E6Mpz5qpE41ch4/hBGOMSB8+R3mgEhyvDZlS
pVaXu6AGrZfZ069B2NWlYWVqOlxdBp3OXa80uBL6YB0z0Jimm5EKQNgVJmIWQoLoWSoBD3R1Xq81
i+Df2u1tPOk0KstIvthwcPyxdHJwi2EImsapfOUSfSLCHceEAVtmRqcuiZECT1wcKoRO9/pFIs6n
oOhiUulEx400dHUYevnFTfT5oTbtG4qqmn6e+mSFWP9S4XUrqdHda4tW7WE1vYPqWnMeZs/Ss3o/
RlUAHq0iEhcXLT5+vio/iR32XZv2kktnmExCozprqdKeO4Y7NrbNv5opXVB9YexxK8ekB+SU9jig
ZkL3oFIBhMBN9MlGiXdQfEoYbCmtTLt4lzVKt0n0205yusg1zTlaVZutQZnsFwXE0gXV96EKYkos
4zpVXoj31KX8j8xdOpJL5Ni0bWyT/g79926TVWGz7rDYbzQwjkMjj03BujMIJ3/qh2qrSgsZLRGO
aYCDXe8RDd9bQbFh5puB6KRV8S1s++HNa60XpFz+nDOIioOLnPr8SSdfh1y6FHh85XHMNMqvRA+Z
tDLzYZOnRrTue2yqkXhpS8M7KLONTmPXVDR6ZhuoSviFdEstogt679yDwGEfqKoH2Ua3ZvFkeyD2
ipZjrgf62g+jwPvUe+5DncycHYKSBbQetBNJ8gT4LUfTTrKGwwfAoB3Pw0qkA6At5l9KfcYHD2hd
Rw7rmiMd77kkTtHxItQoEs4VeH+X5Yselx0+54o4eFlJwpYCKFm27DCgTyap4IOHp9Aoy5OzvFiR
c0Eh0u7uRQuZrE8AALWtlzrqJLh1WjCpPV2jNtsqo4m5brc6xWW0WXoCxYopL6hS/qh5Ijt7y0tu
a5/se/5PHSrf8Ab9oajurPxq37bGU2Ik4bqRv1ytlfscjJNUtUs3g8DWsHLmzdCSX502yjnRJr0G
g5kfR+ikRJzaYLxKdZxj+03XVLUrQK/QPRiDp2aIPrP/fy+q1ntOWLmYl1TO2qSi3Cewy3y6Ninc
hwqwGADDOc6X9pEndiVzU8QcXGjt9PJzOLc/kobDN1WRcRTA7tZmnY1gErph42GsztzOBV9iNOzj
IHjMeqrW8VhkL2BhUIG52aHVoopOUcf8N2DECtLJeqUE2vcOGQhD3webOdWDS9zV9GdEhBQD0GwH
xuWlwbifxR5jA8/pATQ67rWNs7ea2LfQ1cVLZb43LsAFRzn6dY4rEiaidAukPYNYhr3AHOiCybl9
xTmM2rkuaXYYg0Q4VLzqLrezJ2cmml3grpBZfyHiqgH48EViimVLJZ/VCTJrYwxkwmVQ485en+0y
hoFHHfxCTF9TCn1tFy3jyEpMZ2ItrmpJ8ElTffw8VMGvIJk5DtJ1O6O/3uospV/yUtxUTO8mycsQ
1CcbC18RAN8yaq49pA/aB2eeDoNsE61bkzuUYJ+mqp0jt4O/LHyVh+5tVJ7te72utnPiltt4nKZV
HIdftHZSO6ev1NpI08QvF61RnzqkVC6rpNdSYdp55OLurEqgS6l78oJ5WN//X/ZM5qI62aFmfrY1
nIwFw0e/nDlPkG03uHJ67DIOaTFhvZU1XYMuXIBHobj0xJrF9jRceQ6jHY+6z1hM903X6l6D8Ful
Ta0vjMA8BC5NE85EZPDSYb2YFjxTz6OW73Is3U7QxJ+t4n0CUcKsraAJHsATCKMqPKkurNj7s/G0
EMwK0nifOL7RhGUEONdTt7GzmcQsu92mQ0BwRhdrPI1w0ddjnZ0nIBqMbIANRHNMQVLVzeOQZfKs
G78Ecqf7WDuJqfC9pHshrLF+dgcI1AJPDM6FhmUEMJT7o09but/R7K7CWrbPo115J5o5V22a34cu
b29A9Wnge2vLhMPSzlhgeiP+NbJQretKfsuF/mIr8hIt3Uu269FU2WryoD5MalJ+O8pHEgq2bRrq
uyhWj7HVPZuiJxuILbfv8FJ73Oa2rb0HqoHfoRmgUECqrSuLM7nWXFrOtnyWDQbnPSxBh5RFHh+4
+yfONxEfG/G4hZlsXSTLO2fY1wGxnUncIgGIuZI+ezd0QzF7ANqS+7YxgyHO3XFtEMbXLpwMhu+u
P8YIybOoZ3ygpWBZShCJHEiitHzTykjwyFC6mIkfl5aHXaE66xnQizC0vcv9J6W0M+BYICf22Olr
mcp+j77jy6Dc10HRJbBkwEisChWjfV7uP91ftBloYi+0PRlf6kHlWUh8QfheSYkgFH9S+FAGw6Ep
+gmByvJ3iLtCPFF9u2tN9gmmrbFv28jLh8Ip9ZWkAn+4vxAnrrYdepy//i6YJ2Nbt0xIwCbFD7py
4wdK//mgVHZNxjx++L+/v/+EqtGmJkCr7UL0IDlasEe7UNbtYgna44RWkC85RCyxlTMtNWRCKmyu
reN+1ImEdB1f9V26x4dJ+FMge3osiX70PPNNICJDVJRUPul++15LYsqvvFiLuao3hkfxq2M922hu
AU9EBMNzQmvy3IPnwYJ5s4m68yczivdE3fjkdJZbevHXjE8W6DC4Zjd9iHI6ZDKw3wZOXquyiF4L
vfwFjfaTHAij7RIsALQmK2/i8FzRymknuatlRPu9hliNhm2dyXblFu3RKTLG08N7nn+17f4bTIJV
p2owGdVOGPBfUudzagCOqcOGrF/7TB4bmVmJpGqzIcyHubo1zFETy+kgIVXxkkCCroFTnOOtusJG
p6F5/Sq0Qr9I9G/5COQvfOuM7w7zIk5S5rEYRmeTV8SIGL3KNl6cPEiRu77Z22S8dSDZRWwRTgtU
kBhpQOzF+GjWhk5T+utspMcJACdw3AxJhes8pXbKiLckPhFTPMfWrkcfqtNbM4OMcbSnHQISbilW
6USHVvcU0BIn9yfoOZV2D9p+TMfws7RKB90K9UFM0ai1Jn28Nj07If9BNAxf8wXbMuUNy25F0Ebq
0zq2Vm7Df1NPl1Nhs0+0CSdH8T3trYGsJ4kqcCZIXgtsP3Y2XIeF0DQZcUtAxfqejF62Ajy+FNKF
vfIM2/AJBqZts2VqRT2cOeladPARmedxyJHv8xC8UufNK9Fbzx5EzmiO3kdjBSaW56LWQz+OQkAa
pfMDxhRyWuLGd0DEbmmZPAALfGJ2jOy5JatdT8Zqa9fBSUiHp0BxODPdyUd+M22qynpxGRN5MD62
EF6QM4bWTy95J5eHqWmjloaezFf0jiOyFO19puS0lkG+s8sc2+AAAELvWrTF2fPQVw2hMZjHY6jq
YIhrzl3mcygisTLsRt+UoFnYo03aafVnEmJ2owVihL3jp+Xoe8r2rUhgOw5tcmCFpxkfbhFO8g3k
kGeyubqJ2qq22UzCQMAgSWrOk+cMTBSUU9L/JcKyVxA/8vDdGOW1q+k+mrDiZE5uoG61CK+inw70
LLS/HcSgxt06Iyppr1HrNiBIJXDqnbDyx4YGj7Qhr6Rh5m7bRH9jKPmVz5W4XTlq3OA2N1XRupTz
LQP6TtswtWaPKWijlGibUzVQ1Wt8PwGSiE0XQMIQCdxqQug5c+ZM2SyGMCVN+6QXqzkf9gX4oO0w
xVcMH5xJieICI+15azpobDiiGBbvVP1sC8rmpt/msdlu+qhgbmg267whm3jOECalbIcDUZqcyqGY
jmwVyqnOqo7gXGFeSQjiRhHuZ5VtrNHUbSLkTQRilGDJkyeytUw/sNLZB3a3cUDTrKZuSQzqYfrY
Of0tz5APjENB7BvQlQa7jFaDp39v0wXwU1HaJ3XKQBimlVa+4/GDfFrStJ9taPZZ8Fp4Yp9m9FJq
o1ZrBu7PnUFGcb3NCvNHpkjuyaZvKJu+JaxoK8eq8DYhqEmb2t4Ogf5WTbR86GCsqlF+6gYyVp2X
rDMwRObbQLjj3nHaC8TAgDwrGnHmRNaQUaytpd40ISYdImg1YqaI190h2fXlW43kBaZq6PLxNM/T
EAHqyVFSFpk6WhFfqg2dxGySAwe7z3GcfAfJTwQmi3FeTxsvGmB5ut7LNJ4qGXwVrERriHDj1h3N
m067PnRpLpsuJ98o+VJgQNmoUvwoC0WMSrSLPUHKToLFi0iOt8zLfjp9U+7K4gT0/6DK+mtmd2o9
y55Rw3wuaknrFGbGwsZad1lrbXutvxpNFnKMD6ILBIDvsOMJuDCZm5dxcaZf+o464E0V/XCwW/dX
P3s/A4sNt0q17VC7+l9Uhh/jf6mfxb+Ty/0uTnMcyf8MDxYAcTQfKACASqUbp2Vw7BKMISRblXbZ
glJHehUCVNoJYo5pSwiTtT/YJOk4MCfEYdt36w5YLUweG44mT9gOduefLs75TTnnOJaFrhexuHCI
Xvm7cs4M5tAJmSUc48aVh3ppf9le1G6d0NzQoqefn3oXKKCkUhVa6vduCI8IsrXNYJasp9Yf5oAj
Smac2w4lqphufxAboi7+IDZ0HNvh8ggfZCnUP0j7+rCwu8ZTwdHkmIdlsaaayMNtMkfaruLC/bAZ
CC0ImDjq6YC+yfYlqegP/3wZv2mMTcdxdN3gezQATnwkORhmR6oF0sMjahqGFAsDMrLXRWa9FTZF
J/GGbIkYD4MiTf8gb1xuj7+rLV2YoHwzrtSR6C9BR3+TNyvPKVEH20fsosZDw7gwjiJ3Yw1e6s/L
O1YA2VDIQKn85/cslu/+w282LNZP7lzdNmFa//03G24RF3kK27cEMP2I7IvIL23tBY2xb1W0m4aM
ZQvyUj67vwoH1LFrXqd7tUcGNh3D6Bf+zWQ9eT39t3yUzOC7UxrX/cWyim+ZTRGP1uFP8lT5gboh
XCJ7dBcboZAmt8xHeeqU0fLxqIyPsqvpr2gzQU20aQqGDkTkmP0VCjSTghpi/NqcZQUOd07PCHBJ
asaRsEWVGA+iwBfMzF0jNLTummmfiPqpbMv21OkEp9Xo9xyp7ZgbIyKf37OB5OihgUhEfhlHDwQX
51KEaOUc4MpVE6OeiMWO0fSFwtt4+edv6ve7E0geBzJXdxzBkPHDF1XkZgUaK7GPHX1j2F4eW5qs
NlXffWkklWBU0wA2nPhzbSf69p9/9++rG7/bMSyPM4klkAT//SZJYRCjfm9I1IEMTzA7bPkMinwJ
XxkCwvCH9er35YoAZc9wLcsGt2J9XEvtFt8Uakn7GAntJ6kCr2i8YQjQ3U+M7NdYBj//+d2JZXn5
8AxYHqQYODLcVvQE/v72kiqr6HwUFnkkgUPKTuxTEu+MhgSdoluaHcuIICpo+yvtVpY1eXpCstsW
Lk3AZTxa1Y55kKq83UWjWQnXM5ecqoZgDQrP3CYsWGRlW4+qweWj0cn9wzv4fQF1bYvliw/MlPz0
4QvKoz6YhtQ2j2GswRsuaN/HTX01iKk/jo437g1D+yIZhNkel4ugqiNnHqN1ucgRBxeFSJkDVMGU
Q16NxzjDvrha+UkQ3/Qy568EiMy7f77kf3M7e8JjtMvHzn7/8TMn8jrSZxDYR1oNNPgJH2S2U+V7
FIAHg0TGNZi9CXWXqzL99M+/2vg3ax53MpghGtCOaX/cDx2at/zuDLT14h6ocuJkDRflTl8nJ0My
zQ9qEk6MlpgoM26ZdS2a2nokNweNX/+Hu91Y7q4Pdx8GGRKhTMy1tiWXq/3x7Rblqvnv/zD+s9ej
XIb43Y6pXbFeLeqhedH8XLn/wt1cvnIq54GjPtQcrfjDk+38/mh7uHQsBHUOA5vflxVmXS5RR/qx
1PWv9ATBWJIW9MVyd5lMwV8zgpZWRgs0WEY4eqzQIiuGJKH9BhyfYEnN+F4bYN27wnrs5ZHOPUSV
GibDjJpB2SSURAwuH0fTuM4hJUYZmEdFysMp6XHdWdYMPKHXd62V26s2ZORWoql9UJHaSPosKwwj
1jarana/yfY2xJF669jMbr1s913lETy3uy8N1iSIrmIF25slqlljUqFvhwLpV0OZ7tUGe5mRv8W6
uonZbbaxx6BwMIK9IiCXG2UdAe8+q1jYu2GsSDwrtbMh++ltxEsLydCH3Zrcao3CjaL2TPbwzFzM
Y9jZcKKKO3IbTLd3z7mTPgMBvHbgXTmd5cYfbpd/s2F7UK0c4bHtcYC4L2b/crvkEafHSQusoxrg
Ks+JtUNp8D0OG/epb/UTrIVTnQAX72KDg0wDjgE8/Es3BjAB5prhMi1YVaErFl26A6BNnwAtI8OS
sj50lfVqzcQy4FAQf7hw6/cn3tMdVlnKY6Ib3fud+C8XrtIe2Qo14PEuE7XQmMza9KtTyvoO0vHN
1TADppYDp5cwQIugC0fk3bUllZcvg+0UCU1G/cWaFelnQql8us8S9SCJqgw75SFRBX3F+JNiWrXp
mfLtzACkQVsya2gYaxneFxkPyOtJ7DJPMmWSD+pGHY2xvN4rq5Zz/zm74phiYfRGsUlFRA+Z2fLJ
zOTTiKl9ndY/4CQWJ6LmIyaFLJn7ig5ePUzeVntzZYkpJYskQeZMy2aqe8kn/JgFI5xl3GD7okXn
ZYnh6x+WtN/tOmDOLNxxLKg8xOLDFqZXTQhclC0sdfcezZ6HxmmrDXI2/EUePEMFAZlGHCPBpDDh
iVeO4Y8hoggCQRQZSH9Y3Y3ftlRb8umbBhYi1jbz4/VUUcPgsp7mI1/vcHBIlXId4rILvX6ITDoJ
7VPS5oXvlOgeR73chjNK9dxh8BYBIT13sGn/UOn+vupzSbiaAGHZwN9+W+ncWaDJpnl4FGEkkZkC
bqZfAfUYVWto0J4BC8+UU58u9Pung522YNh7cZLElvp/+Lp+q/eXa0FrbOhyKV6tD2t+hjunbPDl
Qokz8AXiTjg0bbWLGAOuho4vLRAC6Stzz3Vra8Ya8ra+0obyUSVEbkxVdmWuH/DvdPBMOe1ymIxI
8B7ntz9c6O+7k01BsRxKMDdxQPh4NEtlGI126QxHrRbeCu+kfsiUfkYd63FOS8hskXhXcjT/j0EA
RN4Dt8mj7UVZeNaim5wxoQyO9Rqquj7U+JpXde1mZ1I9L+F2ROh7KwGy+ix3D63Xls+sEFAwPYHh
aCg3omMZhqMDDcRM6s1ceORNtz/1GflnMclgq+kEYSHFzb11mCMIt2KT5uIirA6rINv2roWykLxj
iVLfbBwLlKscV/WUOZtWVM0KTGZxskJa2yjTtmbnOruuSRcVmZPvaRZI5EG2t52LPFp3uNUfeabz
JdrhSG80QN6ouX5hWvlplIyF7y8lALFtPxXm7n4AKRjooX6V7XnGLYk7JLcf5wkJQr/JOke8GhPl
PPDp10yUX0GCMLmP0o1mtmT7BO6vWkcP0ssZvGxeX1Rotb7ddd7jfRGNaRqeSAx7nqruKxH1eCO0
zYDS6hwZ2q0RcJEVmPDMMdVFlZ8Z+Md4DghWsfHU30/SUVD/GiG/YA0iTqBkJ/DzWRkPRhqxx2XB
vjGt8Q81x+83v2Vw0sdv7FlS/+2wG+U4ZFBzNUcQ9pzWav9eQ5cDnB0ptwTrMheZ/v9Pv2Xw2JuO
yZDCkR/rzVbpou3HsD66SdJutcK8AL7wTrGWp4e4t6P17ModieN0aVBlZZh5/tIrWB1x2P/8UIkP
BxyTMn2hReq8Gpb+2zOVY/0wqtoyGU1rL5Xj5mceIrZgeBc6st8d9g3zYIfBRTO7ab34NWaHO9Eq
HO9TnJAWVANlyt3hEkX5dwoRGsfw9kuEjqOWUTt5jPLn8AlcZbUuUGZDKqq3VtJsinEUf1rpXeO3
t8MaD2tT8l5AYFLB/r2ANVMmlSai7WNIhsHa1ULjOC+JNlkT09e+/xnLonG8/5TkxCaXU3S4wyvi
e87b/Uc3QPK0Somz3E5S+zSOCQk6y0tEFY/EfaTwrIHfL39laQXNQ1oXK1W185EoAwYKbbuXCOEY
glRynSQYKB676VBXM8OU2JbHyIq1bBWW4//+CE9yoykazzjHJdmNwPwsu/mVeZN2jIp5ZH9vOr/O
msDys7EIyaTokS2lMtubVrKPyWg89rEZgFE69wEkrzkjTnPVLj9OmIWW9KJ8ebn/5DURB0q4Hbzi
Tl7Cn/Sn3Goxy9TxcxuQrJoGldpzFk33o23uhKsjsxnD54p4D8EqhmKueslaMoYqwqMYWc07J3wN
M0VES4WdjVkCenHNjlaiDl/uzsy/7FfoBbHcqc6HWh2T0slYpkxJZdKibwZ5koHMqofZDCnA62jc
SmxaK70p1D4LEhJC0ZIIhhu32OiNlzzs1g1alg1JeIwKUgasxmTWJw9PEInq/HHKXPfskBFD7znY
lvAr7uUZUOerGQOKKVXiblOzDfctRrH7VTIDv+TM3g9dVEe+voQ0QjCP1l7C3cDxhck8EqG1TRzx
GWRjd44RP3G4KJHcCxN0ZUuvqc37axBU+kusdG+n0A7Xphc8L/m/ScUzpJONzb7UlNo6BJKB2s+8
wM1OH6sYwWyRoMCyB9s+3O06bFuwzgdGV1oNvCxtc+ztE3Z53Fp77kG1GvMQ8arU8l0IoXClGo7T
nqWKbdP8wDu7B8ZvvAxmIsnCU0RitbTkp8LKzqhcFrWTdbYSlGcKH8WuReS6w7lFmljL+cmrGmaP
gf2CYExsYtQ1u4LspyIhX6t1I435j/pEj+gRqxVtKAKf3TQ0DsRV7xWHfTTqMzTqoCYuZ/AZfSR5
ZXzJM+uTmWdf3EYhLO1CfKW44g+iq7da71h7qQysfKqA5o7Fvwxx9dW9+Ixwlto5T83NAKp/34Sb
gV8ad/V45TJXrY09/q8OpZ4gO3TrW1GhUsdIdrsbU6dFljtW3otA38UQhl6mRel3zsfusTCWSGGN
9Cp3QF7Vp9FnlLDVrne5je7u4gCF7dXsmTBpkR39qElRUbO98xoj3Q0h+r5JJ5E7j8MCWyvHdVwG
3K+zeJpRxrwMaMRXSZSGiJP4Y1p18P4rg9VWt9GN0F1wOmJu51CO16im6pd93GyzyI33TaWfPUvL
97LH9xynmBdHDH8kTEwhLuxA3tAL8Ovn+nkSqbPWLX0D3hazlw0+JWbn9d2EkWdxMMnPfobMQD5u
XXUMT8zUlzMT1jxd9EdYb9ctT76O5RQBQbonBc5DNKSWrXciVKHVkUDW4ZlmSXgwY1ahRueByGUH
900mzboFhrDuGWBdCAyimeNQPw0uG77DhNoryI3WcBacht2U/CxhOZ7Q9pVnPYoWZQqGkxRh5dnL
nziptMQJjCmAeuH5lRPLrVuA1Uy1Qh3cvqHKtFVFKAklDyzGJyomLCtec8nbznjwJOmsSXXDuEMQ
S92xxjTNnK77Fl5OYI7DifcfHoms8iPdHWEX5tMVBVXIHTCv+sH5H+7OY7dxbd3W73L73GAOjduR
SGVLciy7OoRdXsWcM5/+fJw+a6l2ofYGbvfCAEFSFCVT5AzjH6HaGHpoX6WgUS4lD1PFdHaN43t8
iNDBLwDucOgr6RTb6InxZ6Whfy2IsQjgDzwlquPTU06T25bBBQKx/ZgkP+gYqLA2mn1oM2Y9zCSr
QEW2CZlXJ/nizuj9HiLU1RmV5glYXtnI1aStkzBPD2MaHDPsRJPIQlrSvqdTXm+jTAvWQUkaQQ0t
6VgU9kMjjwaX9J34k72DTuaQOJDgJsjvm4iy9spMlWBl1H32nCXPBGGSuKwGpDmOIzb05YEqY3yU
DLq42sEULMxLeI2WzrCypEl5kIiAK4mXIE/YuRStTApeLddbP4nv9Ryory158IuSWANJRpPWwTDf
R1ku74Mpe6bLp6GCo8rVlgH6nKZDkAS/bc2Y2EGCRCJESjF4G3TmCr/GQVRT4xIWkW43xxINLi49
zlaqSp5m2Tg7sfYzCUx30kLqsSpVGt8YDS+CNZUH1LshzhbHKWO4XPmumevf/WpSic0w1E1rG4yb
0+QC656fISa1ocHpgQrwgPJL2uIsB/RTlfOZkiRAmzwTFomaeBMiW/ZQxWRbf67QSjhKcqzlO7WT
tTPTFrhq+NNchpqgcR9aK9wklRx3MPvt2NZuYan2CQJd5xVGEW6gbslbruuux2JsU1TJuCdgGM35
cmqKwvh+Lm4tUHdsHo7xcaAV8iyaUJs26LFSsd/Vgm6EPHHVDc14rGgqM6vJr/NU5Nuhb8lZqk0E
J32CxMfv7DVBD4rHlYw9wzLQUk54cqMeO7XRACtvHuN32Xkxk7Meddabid9GY1Qpei08YuNx6B9h
qa0F97dIiN2dQuM9s0xYhcRj7x2yYytf0u+yXJ+8uq+vTCk/1aja2b0z7xXZxZ2f3i4fP6FzoD7M
mnvLUpqVXCjGTu+sc5oEZxWM+6I209ukl76bBulJbWRnp9bkeMwaVNsAeeK6CwZlyxDN66LZ3DWI
J4htkSOwOGYdoY6H6ATM0Da4RWWyuc+SSnGLSn8UZZmu1ZK9KZG7osf5d42sSNSf5qnNq6O+kK3H
AN5OmpyKWK/3atJRTvYDhNZ9q0PMG8adxqcoWUn8Sl5soyBUTkZvHmc7/aza2Dn70II0AJ5tO9fX
atQS/g1/Whf+3B0ixXcJlM6JKD/DL4NSjMnlnsozJi9yTdwilyPCpAEoCAeBKX4oHDu8M5BPKJNi
n6radO1ZM9zaH96FsryN4BhVWejVc3MicNnGBhcHGadt16IY0pakgnU9uU+Vorgj1FZvjMCICoBo
j3o+nFbiwJO4DF07U+5L0JG4+yHjuQwZQa99Zx/BKSEMusQ/DxO8rZ4jvTdLpO/DImFEIYpOuNYo
1IUfUIvHHakZVxitJDfFdQkJoPMPTPLgySONXiuVXZ985JnbSDXeI1/T7oy5WYRK8V6V01d/HPQN
9VBlFWaIFyy0PpGct8faMh+dtFwn2LYf/Kyq4OwxA03K4THXGvnY6YFLEXVat5OeAxY3OwXZLw7g
xQPY3lM2qfKR3LStNvjJPo1woEyRrXqTpYVn6CSbYUbejEGJdVK6JTJu6KMD+KPiIcpID8CCGRNm
42pK0QvNeH0YAI8uM52xBr11r9khDUibnLvZcC5AJ2YEgTKiIgjBkrJf1fTfQf/Ke/NeGJwEiTVe
xTgU0vQmdbTwxHhfoxmH0i1Vbe1JPPmuVM8y7MIATmHHzTljnaq33R6SR+MGmt3fS86wl9E137Ud
dstOYOAyZJjJlryQSyzr9VbKUkQzM8Q7PAsgqjTRh9Un834cOhSrTvZQKwkdWiY9yoFebmOtcWju
Y8gnxoAYPPL3zliVD/mMUYIimUvPSUJuyWeNffKt15rHKhtfTGXwH0CL4EOViXrpEVkDD2EwM8UN
ZL7EznZNwqwFbRPSvH4+Ro08X9QO44E6G6Tvk5ZeUCJ1pmT99DHtr+FWvTMfltxabU/EPq/jagYF
bRNlXyc54xude4Ow2AJRy74pUR71JulDGvrQnVnZH7gDqCjHjlVLlWz2p+yQYJPs6YaDIbyypMML
EnCDOQHkUcqpiItWJh69B3x8nitD9UKnzO9hYxd7TBGJqwy7e1vLrPeBB8yZkQV1aYObOeTIB9zq
4XzW5j4KbOTHYxcjUCc3bxH4lWMWYmD/alYS40HimqdV2ZSK20JZOzRlFe3DbLoG1VxsdH32X80Q
ts1oEgUb99eAOEAgpEY7WzO9cg31e4pC9epr+sUxRjQgg5aeJrTUTpQ6T7aGxhF6311X6cdymOp7
oymb+76HEdmXs75e5g/ivh3ghK+HGg+XhnC3bWdp48M41Mo57jTnhd7H8YwJPjxCn81UYkjQw491
a6urXWcgXFpinscM+0V3Bv0oZTICS1nNt/wy38Y6N6jR0dr6sbwuHdiheZ0F94ulTFlDjp+SUceg
SRsfsxbTgiHpd2aKsBvY0H5M7Td/NjBAUZzHAfuVL18RHut63cwR3fpSLuhUZE/cbYgXC58yIqmG
YaOXXoyn8wrgDM5VPu4zmYgr8rywqOn7ETuA3iuIPjsSD4jBBTbRWycdcDcgPexEVzPhD0EaV1Xm
P4EyHI+qirpu6qxbS+o47WUFVYQ/GtomhqR3pxXaBjJPcswoNu1bqz2pY4jTIkUW26ivnA7ybzxB
YU6Scts6UDVGuZW2JGm028KXH3NqAMcJQFrAW3MT/sh7argOytdV1vnxCYk1TbNqPlGCfxry6VxL
qLp0RnATmbIoHg2Eok1Y74oaraeylVKZ/NzFy6iJjZcoQoNTNWnj+YuqCal+cymrvtnmgYPOSrGP
NCSkUZJMtlEBvzCPbd7VttOwJOtnqgkwd1Z9sLRh+SQ9y9CXA4OZgTnJbmqrZ4pl41tqIEGZNlma
mgxtR8/0B+jtQZkz38qb89C2yUEhSS9r0+JoV8lH0FbSNg1GFB06VbBCox4mLJJa+LMetK2QAG5n
HQFBnfHE2eRkOd9rMQNJP64/ptCZGGrDy7Ij0uX8DO2nSt3FjMbUxSClPfZBqx2yyAAwK4zuwHA4
OhnZsfTn4G6swoE48MohVD6SoIBjc2JSZDVCrmEOi4poEpg9JjFjnVWbu8gfzwGEy92oqj+tejLu
Mtk+TTa6iEZHk1JN8bALoWW6sqR912Ece7h/Q4DQ+nndc/12Vv0y2DQNqka33g3DgzCCYmwk8+A7
S1jVl80EVHPl7E8ReaJhfScZ3VMFa3HdtHXmlbZJsnAVdV4fKOkdELI/FONpMMaDzRziUGIBRrhb
7sH4TXDVMuujFasXBWfVB+bn3J6LQDaLzr2dHQgk1i/oco9Fl46QbvXgCn7v9rFTeVYQyG5rQavE
O7861VXZrdO6uihlN33rNnDKV6Uc1JcGIrqOas3q5+ZsdcYxIHWXOOSeb2YU34eaA4X00BiIDBy7
/JIgFXKVAPZlhapildjtS9VpTz0yZGRG5FQZOoENPjZheBCtafk/MilEg5aq1d3AZ+6dwXiRCuc7
Y5VVpdvpFlktw1xAjW1a5who0viuarKVmGXW+fQFlKalqe1zS9k0CqXX2aDvkhfU0unTc6WGDHi7
9NHX/lIw40IeXk0Mq4ydXBXqN9t/x0Xxgwz0bKNbg++Faoo+UmHaP6qa7SGzJH6xaYMNyrZdgDom
mTVy7Hq8Y0InvEM5+Kl3DOQsgAHiRitj5bcogiBMo1ZTnxINSExROvOTGIP8uzRrwV0R5sx2bOVp
SfBsAvNN643+okbpvpat9BhX2UNQM/HSNR3fF3+8HyZdgoElLfmTxJc0UWnvo1Y9Nl0w4VqsGe+9
EpGZORl7M8m1C3PRE7d8YTbjHj6A6koRGmMxgitoXZWI6kUE65h/yYHQhgmj1edwStpgO8vWz1AB
j0KVidC7gxYwkI+6amCshhbz12Kg2XEa7bXhXl+FwdTutbkfUVZJuefIk0czEZGyNxzViRJor1Tn
LyPIhUCG+dPoxj5iPQDIABmFnpJaD/LuT9ybfQfPOC+QsxBkJ2fxo2Mu8soG4iBs361d6ZIL/61c
a5LfMnL2TQQz8R2qMeJU/TnHegeJ0DyPf1km5nyzHDsggmO4aAWXBr35LOOo3uElgvS8nz+kLb48
KH6c86B2w8Ec1GE9amHvCvsuXAXwThqh7QekExwGFbBWkCYpFCcHE/BylRgYuhjBuNWtGhSWaZ2d
l81WHxh2OynTKbogs4fPmyMsX7U9OQ1BkR/6NnknqDy6YyhfrWpTo+9i3LQPi/Z+aB1trzUk4yST
LEBTkLxln1xPJJgqgauRAkn6Uv9G5Ey7Gdo0XyeJCfZpWbXn2AMTvXGRqLQDRJuwkXeix+9anCRI
V8avf3qrNHRh3JPIUDG1G9NseDUbdR/pqJ4t+YyIVjbGcp/jB0wTgb0YUg3MTccrFE9rZdVUSkkm
HjtV2/s0sp1tNsdZlu9nOyF/p8YgpKslFNvDwLPDRNReJjtp63/UA64JZGVzN1eYbNhGg9e2M8QH
Heuv9WybWxK546OMNo9p1ACdvqi21E+0fYk8aDXjmLHzZ4RVil995zXEL2rntYRan5qhOqvDaO6l
CQE4WPrVORSXNY4tJmhRCTqF0mUfJ3LjNkppu6rZPJap2jykdazvyXgBSpSya302B0O/N5LgVNvF
DxKsba/s9Yq4DEjYI73EBsRXearoqvY5VY+iLq6pgZfbEKHm8+kQEJjvoTRPD7jW78xkshf+RnQX
P6SVbRzNLlVcmo+rZU7YBQxVsFZjmug5nMwTI9F+uoAhu1qNh0eM2+k9nFWKdJU5rQxzaHgak+mi
oXJDOLxYO5eVdi/ZNLa62tg7H5OZddmhaGSubFCKWO7cClcYpL7dFvNTDLqMPKAQ3ugEMjR4NJRD
6GWjam0ShYBOU1KBq53IfBumTxtLdoZKPlNMdUzPcp29+07+vTMATab0qclU9VntZ9Sm8B+x9SiP
qtF/MucPXURTGTUL0rDprVzdVPNTg1HJRkO1vQLWxlMh0B9qw/BIjlIeCxqjCUNyg0HTJhz1j7Ka
ohf4Bq+2UnrY/NZ/GeCdQfJs57Z26jo5vNNpkBU4ZSe1o3xgA7fsjHz+a4iKEGlDSuWKBNgX339j
RvSUgRg9FAFZFFGYXNoulalkRNNmxpfdY3iZ7BjQn4YcOJ084+mxLkl2dNrJQONddSvfH0hVncGk
QjNo7tF4vagMge5In5bUSN4qOca4hylMOqpB1UtidI1bJXX1Zi9SBJ/UtQs5qvL9oOSv6OkIDi6a
nzkRkRt1iNNtMkgWUUvq4lA3S+diQvuRDLO+UZl67ZrOiRlASc05GK8dLkjF1kp9V7NiSMFAbGsc
SGirzMWowGir5FTDnj740QwAOKmHGYkMeh5osnuYnABdTiqvQjV/HOLxm19I4ybEQvfkK8NRW6AR
Yj16RttM5rKins7w6KazSlPmSuMIqttNJNIH+rWfOPFK56tV1cBoN20pQndV/xgi2dyZvczDsWxO
pd89ys5eN1NiWItwW1iF8hyE5DCrcvZWU13ZpthUbOpCaZ+tKtsz8Hd7E7X7yvPRKnM/4lCDVaT0
rpTT24DpyQvZuF5mO7bXk2qdtskpm6GROZmxt1rcp5jF22Z7LMIO82E+GwVIslpK0jF6B+zrOtPb
PvD3119XouVX6N/5o7/24Fpu8a06Gmf1aj+l38xP0GCVrN9hNWgI/HFyoWzktowgSIhb60h0PIdW
GHeAaYe9cX0a7Es0PMJjL/Eqrl1Ys1vd9byzd347oyxbvdsrZe2vRm/01I1xqPbRNbr2L/ar9hPb
G0a9JWFqFXDOGo0om/FD1XqdQenDS7KN/TFSrtrJ+/Q4XYer+tS81ZDW0ZmgibLwfloDXPuNixJM
ajfdsAXLR70KEwQFiXwOp2xaG2X4FHblpsEQDbUUhcqutMsdRoj91o87HSl+7axjbZL29pCfkd0V
Z7sL34YiG3lQTY+6tfaRMBBYMZyVsAZNrB0Rc6c06Yf3osQMoBul4m6CcnftBvllDvJNM/TpN1Zi
mElFwBgzSr+BJK+NGgpCYoQV2nJd/6b1JohZzHAzzo8ago+cL/H4rfbMFRqbaXNtBxdF5uGaYFzl
P16tJUy8KgdiqZfIJbEQMZwVdp9fm1ZIlHZQovqJl0QFEWwrQmzFplhLGm6NLstOCuW0JbfpJIWn
DOR2IyI0RKSGWPtts6Y6siOlwI2XHLYis3DyCIOKpUK9bDOm9oN4ZfYx74+MGoR4iezxY+1kUSDc
iBf9JW+n6knTW77BMKjSL/vL3AKEQ4OTD4QEikWwZKf5S6zPbZ9Yw9Zmafbps1NUy8rymc2ShezP
S16f+OoiE0OnpotxfokMh5AYvwmK7dSmdXOUS7XbFti7CZd/cU7h7C/WftsXVxg4KXVaEyGdPs95
FW5qS0XI1IRR69Kh4Qi1BAaItIQGWWeax/MWHqNK06OGKIQoVKsiau6fhdgXWHUKpFccpSUjRSyo
x4KdRk7CcjRH7G4kKBKaTKvfL8FUjIOKQ7KE6AyU97+4g///GvJbNuzH/5x6elfk7Xv+/u9+/OI9
/6Se6v+CTGFauqwoMEV0OBd/p54q5r9kAw6LrOnQPxXyS//x4ycPlToh9D8T8jyVRpg3TdG14f/9
P7r+Lw15BybvqmxAM9aV/xc/fhWO27+zlqEqyyYJqzBy0BXBXl4IgL+wOcu5oHrtT+HFnJp7X2E4
Ki/WsjkljVUmyXty561NnGpHZCKxl/bRd7ux24M2mgq1dgx1UdN3MqNoZaYt7/KfNiX6tGyNN9Vu
H5i5xUx5sYiYeopHCqokq3VyGL/WS2MU99mAt2CoMhkoyCl5Sqb2Y8bloLDi2VOiENii1t7CZPyR
g5JhWoJ3IEP5+xCAM0epmEiJzQPKFJEQpB2u2yM2oDruJQCFWnLFLfFFMrJvtL445/4MhgJCUr2t
bVyXlE7PIeCAZlXp2K0DP90GvG2lhECwcRS8pmnfgahMn6MOsMrVow/Rgx3szBWixRSh/UTR732c
5eQeD3ivI2wPQ7U6xnrKOkoY+u262VdxWZjQwA30R5ETfTKrOuZ9WmwIXchWvatQo9ni/LstiCNZ
R0tPjF4PHKQYtxh+U5dFPyHj+bwN8VtYQdR0DZv/XB872BP4XQeGuTGlNEKZl9luNzAtokDmxipF
2ZQU2dG4VHlGSlhiuK0e2OtIw5AMwhE+B/IVCwfMEiW0sHNCjD0V7oZ7AAwdOreqp69K3Yxepabv
THDQVEdhsIkcJMPhEjTq2/ZGi5s3J4Zoh/1P4eWdfFCdYjiVNGGYxnixgnNhlmISGZl1tw24Aiml
yMEbre9K2j+YMwaxKsW8NWTdieqciip3Js2msKdLNYSkGdjpT7hS0mrMbFD8CRWqo++mnnPMSf1i
lUjCM4upd5iq78TnUGMyetRwmEmk1H9dOS38XWpUyw87niWt6tcYv7hjRMei5VRr8tFWtpGVYb8n
Y/vlfChB3CH+sb7nM7ZSRRjgxDoxQaXHr6gbDlr5niH/d6WWiryMaUul1Nis4myxGTWQdPMAF2mA
qh4PwKVVhIvQT0cOSwDr7lWO0tmriYhkvqbBo6U71YDq4V8Ex3apx/1IpDY7xNhersyQWqSuGdOJ
7OSQjCH1Ht+y3A3rPn8IwxcfRvBRr0iLbyGT830wUI8zZdU1yrjCkigeo4exWYMOxl6l/zAqqhtt
58r1xZLwG6HXsletsiYuAx294uKIwtBHQWpe68l+sotvjragVwbWhREl7RqM1ZV06z2r/c+WBmwt
zwoxmJO6iWZML6aRcuBk/GXlI1ZpuDm3MbJfBvz4uVIJc5WFgdE3So4ePcZmGUZ775TlDqIghBos
GEmxqhXtECrxa2UQrgGLeL7WQ8lIGG16jQ+Jp2e2V0cOw5UQE/g5z5BdpvgmLUQoYuS2Mnjtyrbl
7xEdZ2EBmtvahhYYcbTxyRXPYQCpSBaGa9sWe+BcftvW6jdSgFMJCRsj92wd7DAvUFe5XKjHJBre
U1PdFA3VYqOLmAiZDQbWMlg4c48EV7di2Mdq+Apif8aAEy8S21qG/NxyUUJ1XE+xfLNzvM8KHRO4
uPAmCOob2GPjlkE2knN/2DiSg09++hoUCncY8jvgF/8Cuz+UYq8DZtgjntdSXWfM3LcbVZfeKao8
JGn4buTRJc80gwDXmioF8JpbBdN93E134XMUeSlRmC7izxYgHZ8CvIgqZO8b2YzsrRqSYjB1PuNV
MMVydKUOnmxaX8LFmKY1WweZKz4SGJVOC3tqHmoIdcQvp4Ahh8FgdOEE8vG2SxzRkFREYtbXe75e
W974yzYBXgxAZ7KJYlvqD8lMPLtYoy5znSXzUyPRKA41ZStGNWIk+dsgJ6kxCMLu+WfbzwMjMqsZ
t3hlXlDnoBVICgw8RuwEO3sILs3c7E0Vr9veHyDEhPpppqF2zRB1jq1a0jlEfS/Pcr+OorJAJs64
0m5VAj7Eqlg0uAavZy4DkCgpTr+N4G77lHZE84SNGdjobN0rdKODFeD+sLSE8Vw/aBEZukRwbIht
foJ/gzVWYZ9nY96FTZTuJr27AIwrpLCyKI0AZVUQ7rsmI65iqTlWxpH7KjmEBlEm2Fa1fnYPZw2r
YWWUCDy+o5Lt7DVq0yTGlkG2qxNIZMryyxlKBeASPI5UgGW8p9jXVMuvWU/DfmifccQLDnbu2gka
yiCLdiANwWYc7fc24qLGWnVMB+MnAYjgo7YZb2OruRizT8r1EuKWBGpxkK0z6VDznmy3vNiJ5ChL
/eH0pr+zpmITmMHsVm1orALl77QpZ0nA/YqcEqtKS/NYBxj2VNpk7SRE+VWL24Y14q2FeMTCZxg/
IVNkV4qMLDE61pIkOej3ljE+6nLWE4l8CE1rXEUmGhRfkdGImv2eh/O7jL3KJmupOw74cMupssty
bNmzocGYVofaCEZHUou4AzS5G9etSJJdBsXik26LW36Z2KcGFPoaANBVNrSZ7EXLFYE+O67nsojX
4irVUVl6WVT9Ja7NbTFbsIhum19ruMFtLEN+uMXBze3UuFNU99xMhTSt9Qqb/7hWuCaDOZbbzCGB
Yvk1oiVTViw0HzzbUtTXPBlTcTvMS8xvoGuIxGT1p4qfHJZBSMJz3JVtKqUfYRr+kEaItOtqiSMb
l1veXqZJt80s6fNsJ14ZrbEm0m85EmsGk9jTvoaZaU0J9i3iCPEaPq4bvW/CeI1VGpX9v0/c5wAP
pgqfXxyrLY+fWPs6zddHLN/gdqqvjxHbXdY92yB/m9+OE6f5Ou72UbdjxL7CJ6tkkuwAJy7r+28v
/sdN8cJv5/z6qr98ra8d4pr98m/8sirO4tvdzAhkTMZTWkswUpd/83bqXw7/43/y59f/eOhvZxab
VoYTlwUKq6cMzCutCY+jHofHYlLGYFPJEIXqGQ7G8oI/KSXuYstqFkQJBZFlVWwb2TMPCY98aDxa
2CZtgnlsD4C9+FX9ebUpGeJJVQy4pFB9UCgou9rY4hNo4clzkGBiAg0tZxHbYqGgC8FhCiaO0iv1
rkzt1i0bUtz16pgPyz+hz2BCDS5qMt0oVaXewRfbzDYiCnwCSCXSjo7IDTBCsbIKjS03dLFgAfZy
y4nNEeYpYtV/tsVOabnzxdpvbymwbYWCxrBowR3Eol7AB7GmJjGVnJhxABLd7CBOUmTECsGB5Xy9
Hy7UpuXjM7FXrP6yF4u0V5yUdM9c0JgJuwoPq+U3bLRojEOM9bpYSvdtX0I6iZHOe2OiPkd9+A41
knnQ8niJRbusxQyGV4bvxJ46pR85SCYcQNq+eTwmeqmuGqfbYWVdoKJTD23vrEGxWjcsAs9froXW
opqXsr04IRNTvv5yVsCx1tatvRkNWP441yqjyiv+D0jlj341JJtcNAhin7gMtL3Wnvfdvp+69Jjo
bAhx/Ocq4ijE+Fyk1Wd2Zri+kSG8WyJaGSm99sixvFIEk4pDRPx8raWv5agYnlynuD1OSxsoU5/c
TraFAkd7GOsYyx5ldNvIXGegKqQlEi2sdgiHkboGxSq1VAWHcX4sJ2nPkHK1jTi/+F4+5fJ9q15I
o2gZvWn3Xwf+89OKzbzrfgD2RauxKBa3pDiZ1+JTugW/AeXlLmlC/jWxnYgATYXwqCJZWHfNIHtK
ZmLEbLT5cNchw9yJvHlEXZQeYLcduBd+lmGWff2+4pdoxKmXn+P2w0S29lfaT4zHndo1wsThKUH9
9pUpbvcYzof0pSWXTPwy4rYO5F5bQ+4Ml1x78d+I18RiWn7y26Z49euGXu7fP22Kg8Uh//1UsP1H
xh534pET95r4MmIzK5YM7du2WPvaOcN7W8kBvlPi9IHU4bKIy5U4RHwsc02eZLGK4QiP2teqeL7F
l2Pk9/cDmIgPun1lqBgU/RgnSk73dItkDyWcdfHl4jEBNimwEZj079BIyq1DBicMkDCUyb5imPC1
6i9XDeWpyNUl6AoaCuNLHi/WbovbPpKv9M2EVKBUoJ3/exsk/rG2V+jyxaojRidi9evbl/N4MeK7
sWjTTc96U0zzxsS5i8FxirW+qUPuWgJ+9fqgEh25FxfbWR45sXa79rd9VtExMw8MaXU7WHzkbfP2
XrF2+xlvL9zO99t7o/y5I1iFNowLIhrOzgpxZRDb4snjipNHI7a/vvxckr+DA7PsinOJ3/SX+3J+
x3Yn34vbNVJlsr7EakgWFfSG5Vn986o4xVdTNVKq3mG7TM2UwVu8LERbIjbFmth32xT7bsHztxf+
+3HibYP/Y4CvSI7k349RL27Q2zPj28tt/HUzi70OaurZu71BrH0dJVZ/3xZv+jrrL0f9/gG/vwsW
ZYRY60mh8L8W7YroRsSaeO+f9t0OEa+qYhQoVm8L8XvcNsWaeN9/PGspsnBvbxEH/vZRf9r321l/
+6RgafBHAhQ6hFDimaWOiUoEg4x4ecBvCwSFJe7BS39y2ynWbvvmDP+vldiuWo3VryPlYhlzfIHp
//528Yo4yNeDfqVglfJ1R5tzDknn9qD8sv21Kp6rX/aKbXG8eM7+950O+hmoil0yK0B6DI6rHzIF
aVXWr+mcmEye2o2RlzCtK8A3Z3jGhZLsgqaTn2lOMMgfS+seXLhYWXNXPZfYv+kVvJdZMae3XM8h
i2rSMy6szrWHO+Cqfv8IFToiDIYENDlOwj2ae5yQjId8jHHQ03xAvSYtT/MUEQQRtORZ6VCDrQi4
EZxkYdQHa7vPqi0SkpXSj+ZGEm3c7//wV3My50jhlkkVWj3419gRgtLRvYqO9bZwbr3tL12uWP3T
4b/tE1232Pf1CX9639cnDIlzQp4syyFTv2VItyxs8ezetp1l3DcCnQOLiQd+2SZj9O+df3z9t7eb
BvVSTLgorUONArVZ3p7ZVh5fxJF9UjVI8at78cIkHsE/r0ZBGqyNtPihRBD6FSiNYHjDOh1aQvAi
khriIfxh5adOKvmhi5ch1q1dlL9So9I30A8oUzbWYZC1FIK+cejtVn9pyuiqLIEUo3PW8v4dCVaJ
I4TmqU1mvBmd8eCP8o9ShdK8NM9exNB/N2BeBUvVCnHkyInDguLpdgq8cCmQqPw3HcmTRkamU9yC
a4IzblupO9bfUdwZGzVgZAhHuOUjrgFe2zsfMbVH8DzBEzN6giEs5k2UNju8sOC6GFjD0M/u6OJf
E1Od3aiwDFeS/Bfk2G9BOErrIM1UF38XdwRnA+XrQcEAwldoBEDgfYh8pJryYIwj9uL+dO7DAJTC
JFYxl7Ni4ydIxOCse1PJmkGqsB4MM2oV4h9xkE8JPSw+JcW56AQfMlVutxCsfmbSOHkZ/AevDPnm
qfGCDRAuggBzVVlY1z6M38OpD3bWrK0BB7ym8L91ZnWPdb5rxxE5ViZXFe3dWv3QHLJquqmdkSCS
KxMbG6v2TS/N8k8023tD6kticsZFIpp13mIEDp8CXdKk/LCcUDrIhUUoeFGsZxIwYOMssZB9iIU1
0b9NXm4qHXiNzBXEenmG835K4rGUekzbQM4bUu4IWNnhMXCQkGRvslGuN0OBg69MEcGx0yWfOSzd
wVrlvS1tkwDYQtHJgmlBPKVce8Td1j4aU6UT8ZRjddw8O7NPUpKF+6duO48xGcBr2EfRfWx0r2EY
bxMCv54KB3XDDBdQKnKM4mE0r2ig4mOn+Hf5XOebLoB9V2rDegqJzMvJEPHyXoFeT8qB7VTvU2YU
i2Gc6pYjeUyTmTUndDYD9tH5W2ef86mZ1mraEmuVSADlivWMbPOd2SezSj1VNnnT70Yf8jdkU0Dn
HJipkwoCEPsPcyAvy9ELHLQl81Rp5DwTzgXtF/tZdLsALy13XI49XQcmm6Il74JtqCvdvh3acgWR
TdYlD0fkN5QEIwq9Q1519S67kBoxMM+lVuEo9RuEys/MMRovVcwn/EPxIMo/LRI8PyZN/ojLMX9E
1BQfcqPARQp/Jm455dxiZLCi3kL5dzg6uIM/DmihoXAmCBdIxxyCE/x0CFMG/UpBha1Ti2A7dX8F
VpRfkyH5tJVhF0Fs9JCOUZwj63qqQ7QEwyMKr48ZueAdLUUCgtBhuy/rbwk+v7BBaP7rqnpNY0P3
oiWFSKoJBYCobSxx80kXvs+tWa4cjcyhIiVbw9dfEYkWA1YkZvPdHCglxNNrMFjTam7VE8TD75KN
HLKQ0HQ5eJw2D1P5I6+M8B4Ze70q4bhvgqYWqUjrXqvrk2XXLaGMw5tqmdwkYMRTFKEClqwfih+a
2FRmycVEvBOZWFhahQJrUraepkAneKFRySX0R8yLSTFzGloMVeaejSGa9UstMS2zal2WzmcG1JaN
A8ZJ03xKQ0QSFQq4lrBpy9onJnNNJf3m4PUPUG3/D3dnttw4km3ZX+kfQBkAx/hKgrNEUXOIL7CQ
IoTRMc9f38sZVZ11s9tu2X3th8rKlCgSxODDOXuvXWBlnrVGe4abFVAp3Zcmdc/CRsAgskfTQ+za
JGemP8dGu+/U7iHiOm7m+hk0i/kVFatqKN/HIiamB4vNlhDodZtzIjUjJ0YKXX/DxwXR/IbK7N0f
pbbN53lDBBwXBVyPRP49TgykwJvwl1agsT2rc1ZGzVPbW0Jw0PbbYJf6sQ7fCaJBOeQCTG7fLNY7
mAncEa2EefIaLaMIEj6aYbIpmzDdej0pjONSnZpcFcl1jZNQGvden+ytpprO1qSFAZI6ZoiZeUli
8VjTAJjvWM/gJGtQ9ljOvh6QvMcJFpXK2w0ColBiWNRpl+LQNU3C/NoXh9piR+iYVk9Dk6c8Kg3I
J+Y87jou6lyP431YdTXGykbgXaT671fNPlFx5ykuezXy8wT2ZEjmFHaRVKWMLq5FU3ayOjxTH1VH
z9RsaAVFevStRd1XtKBZ7ATJGYK4mXKQPFDmdrIyfNCggwo7ju7FYr7aekW03Zxlp14TRzH/rLGz
n3NCYPIqzu9HTevXsAWGA025VYlHTsl7dzkuAAoFxcqVQ7geBknEMFITL3JJsKbe/874eHJ8ibVV
50YtZjTugsHKNLRqI9zsicp80EkgeDpnDL6in+6IdLymRnlO4X2vwKjjeWjKZUUt/96Ezrp06clH
Wx70ofPJjnnX1hRr/QTBINU7O0VJSVuPRmgYkQhkVuu+9ki5J3ldNMT89AN4W8pRj3ZixztYBXyt
ctmLovBPR6OiFzzxOJ507TU3OLsRZfqVHzrWWiTvejt6m/xniHNqQ35ovp0UdSCJejJd3gbdqdaD
9ljnWXI0kaVOMMRpzGVxJLYUj8TKM2ciHGLCdT3cOrPq3kz9le42D2jIG5UW0Xdhbqxtabxmc9w9
RiHuJJLrdh655D3B5EHB4NL4U0qQAdJcLdw01d04tf4TWLPx0MCtTuSyMQlBYDUwrEZZlkHoj/sU
IhACMzsvEEpF9mV2koFhHD8jM9TRlD4oVmwnG4VXLsyEWIROTpswUXkoS/Lcm3O9mqXDavoGiCiQ
rhlaiwhYc1ik1fVraFzcJT9noPHX7lX4ME5ngXC8M4k7jJdpo6uobZVhQy8qrVZ2MqvblhCDPulP
xEvhMMpOlvZjHjN3FwnkzWaugQ9P2o8FLVrdiOVlmrVL0tacBiJUyR3CC8fctSugfJPfYH/MKDUm
SbqdlhubXJGlxSTzPST/N6+N95B36kOXgvVy3GxhkjuELuazkgDWg+/Mge1HLJiTGKWddol7eBus
myrsjsKolidM61SG81izVkukn10NW0lIHo2f0XwyU5b7zfyTSluIbCn+VRXL3SRciLyQEmaRGNv4
ULrRwgUilUzqQSWeUUlgQUlsLZg6JlRQAKsoa1hgAuZhVqIT3Nc8ggmZvrL9MaC+CKBdf3j2cPB7
Qg9J/gp8P/6Wc/aB0gQIAnUJWKndkzkL/M32YGOA9T5jmb1A2ss2CGLAs7let21z0EiRYT/H7rtk
/6MCLcqgwWqxQTp2J+17V7u6UQw5qmc1T36wNi7j3ah6VbPmbNuSdUsEiwDOdVCSRv2UDO0JRr17
cJWmMwMRnswMyrVZ58FsuHR9x2Ft9KsslxdTiPQwjv2bN8Mhgp29rqRDciXm1CGe7wdkAKhrwex5
3bxrbNxuKKBJrqgOiXbxTQczlsNc7JGBaLqEM8QpmvMIdTgyYBtLDTlJoyQLLDxOXKp9Dmxgq/0o
RpOFOpG1JxNHeSGR5Du29ZwwOrjegRH9VS7wiylTnfSGEATd36Kd/1p66zssQuzgSIASAq/W0ron
wiINlmoA1TL4WxxOgdPDXyuJKD+MKKr1FkViVB9c1SvEf7ZZEuSaRVo3gQ4DeBUlerKRQo1ADH6i
HS/9NKlIH8Tler5b2pmkVGACq9ofWYRn+k6bAESKTt9PqbQeJaldCHInLyZlNP4o5ubc2lFz7ooZ
KUncaA95RMBDVWBsqapzxwbagMZ4zqCwWJ3amiC/J+biKqVJg1Bk3bpyvJq733uNnTrAbnCYwuop
deddaVg7a+jyoBfk1sWEmOAqIaK3WDYRbckgdcy3uTZ+uQv8j8omaS9xw3xb2QJ+FsF4bBt+1CUW
PhgCQa4DrSKw3l17OBdXYM/3PvgDsm+ttQ/HjeM/mkv/OiJaOBbppdcVUdTDzECmx89CuncugY5r
GyoMmdyoLHrDHk7U4VELRgfIS+1pxFR49nP5PPXel0025o/S899r1IyrVuS/khQGM8moqG1cPGGC
+4vI8Sazzbe8cd9blD00SI1NR97vcSlMXO4C/nrXjsTJoUtSJB04Nm9VZ8nnthttKPGSTHjETmmi
vRbKINPqHTDnWcJFp4peGMu7E+Mo06dcRfvsNMdOuXNwU0WQ7Dbh1Mdb+LgoV8oq8BCmrUtqfIDq
Bk2cRwGguRY5HHOk26tiWrsk2axHYmF3kDjmvQOIHhsY3Henl2S2sdDBwzdCuNC9wG3Q8A7RI3ad
bKu5I32YnCmX+Eq2GeCJXNT0C56cxYy2WO97pjMMrzCHCQ1qB5YcEG02I9XQnNn/2IzzfswqkgE6
UPVzR/E598jjrbGK9Z39LtkupRGt/BJVGupf8F8hErZlAOji6Z3ci8SGaUhbbGrGBKZiOwSSqBf8
QM1DR7jTlLP5YCTLiWq0Cd7dxjIP2SbOIdjPMcdHsTgrx2KXPHjtTiaMmlLO+7lNH6XjljgspgMP
dUmyTsKhdO5DEcoQfLyAwQM+ASzg8JhivbRDxFuxC5pNb1Cn6b6dAl/reOC4A7dGwugfFbZxJLo1
Vv6lNz0VDPNMWmPsaOQ7xHRHvJjczxK/bfvmJU+x1b2BnSogGpBTCooIAIdz4Go0EYSTMF1rPrQR
1/KWIANE0Tl9zQPtipUoiRDwYv8Ns1y8oe/9aJiRs0NRVuxcXK9YTjI8N2CcjMUwHgxT8ekxX6yM
xsQNHmF9j79zzuWaJCJ/VyXZ72R0Punf79QhHlKnv9pUuUjJzV+baaQaNnd7Gz+YL4nF8UIy7cb+
h0ns3+D6d4m/jWzRB1nd2afvGnjAMSSTfsUU8WSyBVmJCD2/ivZBvo/Xa+GSVvawZV+xiqI2Pvfg
vFf2NBAc3yNVL5qeaaB/Xcz+BxYn81xy9h4AKpz1KVEdgdKlClK0G1Kli63fiOcUKz0RFy4xT52q
QRDMBPtv2xpCD5J6wn0tSPFx+zQ/eUb3/7kkWLc8JLT/jST4ZzPnP4tf/0UT/OeP/qkJdu1/oAN2
dR4AS9cFuPb/owl2/X9Yvm4L37aZBA0TWnpRNkr3K/x/gEhHLYxIV4CLRff7v/4pCRbuPzwP1L3r
2K6KoNLF/0QS/HdBMJ+vO56ue+iPwTM61t8EwYXep3hRs2VfLf0Y9Kir2O+15NhgjZk1uSY5Oguy
nFpTXRNrPhDJfcwztileDSBndn75sbyzio4HzU3/Ax/b+BsfWx0c4QyeruDlwkMZ/V/Vyh26M0ZB
Z95rbX80XcvC44Og0O7Gh7lDbmDJ5m22IMZivzAkFUXMrO1/AOCqq/DvoGd1EOA4ANZbtgpi+DsT
tbNbfaCcMO1nIll2+jAzjFWMlphzbFLeXioqBQTNnMm//P0Jlb/a2INIV9q7ju0auTL2Mt94Ll02
ZmlnrXUPtGal59e8u1oYxCgicMxa7OX/gVZq2vb/feiGo5u+J+C58j3+Tszu+9lLhtllOBIuO5X+
fXBz6JxC7POQcPd0wufgyeSEz0MPIh1On84i0Vk+Ep1vCfP2MgKzWd/O9ZINrIFZf5gO0aB83j6z
saWKUb7SoH+ZTCCNt+DuIfzgJIl9KruTW/AxbNwfO38Y9xWWA2a/bBcBPcK+b1Jdq71kn+BcXSHo
xtixIgDX3OiCEDba6QLeXbaQivpkWsJch+SXbtEQB7AvRsZlrUPgmAdCx/QDtsErsvuJAlOoy5Eo
BDQuBpEBrWemzP3hwPK+OFh99UyC2EWbCN9BUYVfmbwMaiBU0DJE325i7rOGL58jd15NhJK5FfS2
ya4DlwQ/pMso4xY0sraP67WPazyl6kyqVyNRZNK9oPJ0eU2PY4oaAS5D1kAtdeS1kUWnyhUbQ8Ok
GLeOt6EhHxVuso/jmkpgaBF2bEbfwP9YwMuB5ZfHNtoM+yvQaNZZwJ1rdYOTHsONlRRUT30xEEZV
XXHuce4yUHDVV64DoRCpB3dIIxIphl8/UluOLXKi2TGMgYuTaVrYlzi0uraKT9FHNSRtNsj+zFNV
ijvc8XDDl+pSOzFb4ZaMPi9Fkugj/Q39Ck3X1WgDeFIPFiWwmjL9rsOFrszlmKQMSnkdU1hbmb8d
V0MbrIW8r2esZ9gHf55SbdC/tZQP8fgQHofIswllZMvqueN766RXuyCQDVac5mfXBrGmqIW7DqX/
0gtYSHUMnMS10BAjtZ/Zh8y8yWpuotNIDTpBhAfWNX2f7Ox6+w1zo1wP44huzIK7yjX3ewlACkt0
m8Hdy7A/D/HAJhHg0aoY21eLigRoHutNi8gjclh0o1zbZxbhaR7S5o6N5NateKzrJf52K0qmaf5q
Ukd2NPLF4h6Ns+P5bFuaBF2Jv1lME6s7loZRA+fiMng0iUamZVyfQ+WUQNW0Gg22B+j2BXVh/SDS
AjkpRdueTRskbL5BBO+cPPP52RqnAZQ2d2rasETQh+RCulIWLIP1PToDxTUwL+n4Mi6SWqVB/lHE
pSOdck2FeGeQdAeLpc2e2KnE4QTvKHYPBbvGIHSaLZQ6fUUf9NLW8LRdl52wHd4PSvc9e1YRWBmQ
6lLdGIMbbfzFIjosksM6a8qcrdPykQ60lkxYJ8gq2JEnPlvxiddHm35eCHNz7Wob1gQ++Sw/hiV/
S23DPpqj+DQNnJw1EQLbSJavDSVBRo7fCC0rYoo1cUjH8a2Y7XZdQV9bx1T8hF5Shg5dvp3g7k38
gkzKRL52cszXSc4fymLeNxp7rLr1uaRenXO+OHOlbrfk4+Cr1i3II91Y3oH8b1fJwK3EZXbjaGQd
zigOf3pYa6H5EGlvxPx99bbFE2h5ACCUgN7A5pJvbb9/6w1GNi9F2na7NlXP/VH6+XVedEIlvF0p
0l3d4oqseh4S2DCUKCM+IFZBWkZl3ANQ+WwkU0SG/3Tj8ez0c0X03cTjnD4M7titWXgDSch4tG9X
pO8YmGEKbZZJ+21P8VMzMUbMBUO7xVFPeUq1dI8XGFJFxLcrwmVdmEPH6Ma7x0RLSQlrq+AalWb6
XVa329ThPu5Uck4pye9tgql8Xcb4lzUj9xyzqyHABN0+iFUKT/R0pPNlblhIghPVkzcStR9EyvRy
u02YG8xNNEZPi9kqUjGPxtDaCAF/0nQ8lnX043aLLCOjGT2977b01pIcS1p60dYzAES77ABGjhAD
yNXP2W2NRvZtIsBHFMjk0acTe3CTuvBg5A+APkpqW/amjTJi+tQFJF+W4w2y0n8IMzy6MJ3LFYUi
X80VGpD1zqCMLnRa3gnhEureFyHtAwAsJd+BE+rp7JyWjnbGaL23OZ6LbgoPtxsznJm8kyj71kLV
xoyLzSxg25ZL+9klId0MqgAEvjzf7iLhM6xY0fJTYKZuGm9DJQI5usnlrNUNTppavrYWYkdNzBl9
DYsIkByZdgs3bMO93aSMA5pTXs2cmKEpyrbN4HwUXDpfNVqlGqLLZgmkxLNFMCCNIxsWk/pdJStk
2/UX2CuE8Sk+byNpQ1zuG9qKXFi6ibrPOdU69UZDzV4goVHKJ7N3RsWWPUhRXCumVdUJXaVD+DLA
3VnZUqPDWImBuYEhWScchkGe552i07bLYezglx2DtE4DQ1sQ7RfVOkmhf+BpWQ1V/dpybkMPjpHb
Z6iUbf6zM6O7kqmPEkuAQwW1wkRDN/Hd4DZjGxaDXe/Hv4lQ2LY2V5FaD6ULKbZWaL8OfHt2sfJ6
WwdoE/c9vPrryDVZLXjviek7z1HZU5oDbSqm965mUkkzcBhzm31nVf9RWS59EdICyu5uLvERGYwu
S5p9F9OLWZY12UHhVZu4uWa3UktnuCETinWLkcV3djKaQiQLDGTmgi9bR8jFqoXEzvAFfsfPAZrG
7YtQq8/YWYLrZBZadBbSdeN9leg5fAjQauTETcaYZJo7l9EGySsn988SxKDlNaiCLQ1Afs5t0WFI
mSsCN9z0oRLhDpn1No55zAFCPA/d8uY7x4kHOouss8iKTUKo+soC9r12kQivkdDuLYdA6Zassabh
RupDbVPiVCVG5L4R57nWfrEpGXg6eVR63Oo7dL+nyvJ5Bq3pPcoJT6/UsIr/qmXtw9lpyurqQ+Wh
zMIfmmdqgFSH4oXxjHOBBCUjUVIJSQ21i2dHH0nWV8LmENIJODWdmtsja4L9j9DXrruMZxkLD08x
fr3IgzbgWAykHVsR5VKz152t/fatTNJQnPa3GJghVEvdNTEnOf2RfNpElvaGnvfb9ZhaweKPQZlo
ksXGN/uNrY29J2iYgufC/NE1eBnI2tHd6LGNseuxUp53i1rHTxbg2S5/qbR82YqZL1nAX47xhbek
o4AGd50gw30AbG+PNI9lUcwAOsy0G2HHP5SOXqxMyQ1TtPKr7fsns15YpKGLAFHAeU3td43lBiD5
s9l/tGpgT1MDlxy7emvq510/vmW9cFb18B3mPDoLBgHq8hT9Pcak2OwoBWD+C/P421OfLwfEoZm7
cvRx3KCWvvRNfk3T4lJpnznx9mszRBiQ3ubR8tJFsb6HMkW6aXZFmuoFRck8pDXdUab0WtIS4pXs
rdOcuGudIjkuM+7VVkgEAyVLxKy83m4/f7DK4EZFGDbOUv+US7Thobx31aB6W8+Vk7zclkGJ+ZET
8LK+Dcap4b3c1iC3QTxtmVyNVH8MKdUyGtE90rPmakYhArn8u+8RDjSSGc7gERGF91LJ5DIV7TWt
2NWYu8GdzlP8KrCLRgvLDD9idpY67Zywzb5ua1/XgeIWaszhQjtJem4YLWpizysK4V6Sf+sV971a
cOdt9uGzvUG6xBLS0cNj0iffiZFdCaFivHTkYx2CkktbggaOxtxcvCUklndm/vPYaadpS50uAyqi
lqgUCH3QPRkRL+iBmY9YbXj0rF3jIyTgnvCFAb+Qfc1ghWNhcJ5zP3ssUs71kORXtyVq2GnWgka9
hT9QH72XPvFf0HgxRnbOCRbH9TY7LhobV9Ppz3JMjjVLcDYUynNuX+jjXpOWVQ3lpV8sUAJEBCxx
ZPhiRnxl9d2nEeBwNFzoCjGfSIv1J21br0y/WSWyDWHesy105zNfyFBTgJ+Vd1Q+WARAymoVe5zF
f5TYP83id58wSBBYdYKnfMl2lZb9vt37rkpgScIENI56RZ4EFmvl9dCziin69lnWzb1bqPklW1i0
JD/UesG2/JfcY9ON8HGVCgcLozo33rjcJ2DpVLnss+yuWc2EebvMYPazfgb0nEbLtrHjS2R4e83K
70bkvkHdF1dq+NRSzXSXiIo2aOKX26r90sEVzonBYJ1+qy0SHSI1oD2P2AT/3MdqHq4ta6/PHJbK
2pOZvAwjfBTjcaYkx+KQJdJs9r9Zal4tx+m37UAP086/O0E88ACqfsb4tXXGGNwc2LAVW75jok1P
YAnJPuruKh0kTkVDD5A9C8HS29bOou01rf6gAvza6d7P2PfPbg5dx+H5KpG00P/KfxU2RcuUO3f7
kOkMMfXwkiyIBLJ4HEB3aGrzp6tdSlLSMQyB4o6BSbrBtPiw6V0AKH64Jsssg3vE5VA1AKNlu17a
WKotxVdSm04QFY4kmqNYWBDS74LoEv5wy/muF9VAzgBLC/gvrw4TJMoqbWL/xSS5oF3BLpHsakus
y9qcqbQad33l42BVjP3a0HzoGuKhyP3vIUT+kY05yEw72/qfSBK7HZB/1ktRuJ0A3K4xkd4xWd9F
HisxgNYHMxqBbDUAOiEcISouppkzM//UGy6Sus9ddzjUAyQQes3+ypPdMw9jebT9pDp2bkVLbMJc
HJSlBlWlgK1OZqJbwq+ANuS7Ob5GASNjvBR5XOrAVTwDn6dzvtlR/vpHxcLzqN/cKaNJb6CKSsIX
lKlOHyNEACDdy4QQTaseXoX66NtBhCaLlf3NEXH7YR+aMU+qkWxMhd3Ap/8ABsPZ6nM/HAcWYkfX
Jh0xEi6V5pvtoFe2gds/dBTnSU5v668f/XnJH9GjqfSrt1/9sS7oZsIOOKzB603/NDL89Yd/vfiv
n90ElH9zQdx++9fP/k2m+Zfm8q93+H/97G/vCiybShWVmn9+PXn7koMNzH311+fcDq91yTuEsZj+
+cXtt6Ge4/CZS6qGGpKK25tnOM3lv58U/xcpHBO6jnomQbGkpe0oVLwurXRjNAIbyU3ELgZcuKeb
fv3235HrPPaVV29vSlZkiOZuzKdd3UE50kkbh4KJnGsaj2EfVZgEw4no5twhldoqC0oGnQPcwyMS
Sv3w9o+6zuOAvgABX5HQjlTBInZx2bJp28k9RnnqHW//xnDqHmEWr82pM/a20V46Ytu25YyrVGsq
8xhTkDmG80DDyscF7bDDbJv6K2PpW4VsOA4RViBMVuy+XLlxDNILjJx+zqinO57b4tjobEWkNkq6
HcW+9Id9GItl5xQoXhKrQqriW68I3vxf/bxJZ3FsmhlGc+q1IBfoUKMl2NiOdDZWmtxjpX4rDr69
6FDOwmxXm8NqJgqCNYhWbX2ElF18JquLYkqhCeZo88izKnjoExYQxBJQT3xJs+ER7ZO7MtrirCFN
XBcNZGm93LjJKzqdI54tArLDPmVA8yQAM2LKhKdt4TfeZ3RakxZAd+46X22YXSqBRtPwjH6Nz5gt
DV1NM4toOtkL6/Awepj05FH0Ea7lqsUG1hOgZz73hNOcxjyJlBym2Arh/TZn68srXAvbG7j3YZS/
oLhD46y7r1ruhmkAYlTnFivECrpod7HT/twifWcMJM4OcTS0FgbeGqN/1VvegTYBvP4RqRxC10KM
Ez2lX1i9h6e2bcVGWCFJMqQj1TGH7HBDeLm7L0MjP0z2KNZdSgMzF+XDJN2aoZoV4IyKVTYJjvDK
yPYyRRvutMXK9mhJ0mMqAsJInibpOCxaMuuk20qilqNBiiws/nGbFuvRe7YBzLAWmH+YMeon2KwV
fYJoRVJ3tV58gbs9sqj5SmSzUoP1mWJnHWtjW/fAya3O5fOij7oeEHq2AwFSkHHKQcyHIadxDlZB
p3q7CsVwRTAaUoEZgtF/NhEKYLM2T+Y4IEXJxruqgzfZVR4JgkW9rwQANYxVFcLc7hdHwH4FZegu
E9CpsigoBofdSBIubK1ib6XNO0uPCQCgoxvFTcdhpFh2s8MSJd0LsdfwoBf3buiCIqxY4WflT+px
+jq1YGjpnX3wazcQQxeu+7b6YmuI2tgEddr2wMm8l6LG59WHGYjvjBpi2vBRdbKhnAprnvSOWPe8
80DtmhtIdR31mlOYbE192IM5CdwRfYXdIlzrbePq2bkyS1sP+gjYqNXo5LWGXIFxfHO6+EIZ4dUJ
vV0vGCycuL5AL7+XhvsSIk5dA0ZmvZo8tNo4v2it/snGlZKKg2RWK98N0kVQCfSXqp2oZRlow61q
IEx58A6FX3/mY7o3Rj8Gh4ZqgBLqGbZLCkANcErX0KmPJuImxCeloU84VPeDIU5a7nAzFGfnjIAM
cVVEnwTaH5NxtfPa8E7LSQTCabcqJu2xlRngkYqCbBtx24YUbYxzMaGY7RzKVZEzLqsCsqbHunzf
1O77PLn5g2l7W1WdKxxs/3VZ/yaZfEMUNM+rOd9lBVUEiUIq9JMaDzUyKYhSl0Yg/at7sZ3N+KWr
5L2fElQ096r26BsP4zDcw63tjwsDt0jIuqLwzYOah2CmvQNZLBuUiCZkEzLA+woI7WCR1sQBxHa7
CzNdvyvyNL43gUCnk5YcOpld0KlXjJ0E8CLvaU6PEPbsP2iW1Bm2eNYueudTbCJSYdPNzptt2a8I
hL2Q3Qu04Y3WV+vOHN/m2b+wkiOR3nFWiW3Pq8LbAX3+GS73tkyh4lo7hroXyM/rYaH2h3Lcpbm3
dm3zvRuo99b2vnMEghjc6ua0FoOm+L5sToH8wUuvnysJhJpWUDjvuwRRM62CNGSPKOn1xYm5Nqvh
xfKcYDHdix6yxcmYxDx7eiQI7YsY500SlucZmojXY9tjFa+y4moEqBlOtxo07VizVrEwT8YTtQlg
sutO+nd9bX+SQEY3jAojpXU6JSTwZKigw/PSmvdVWb10jnEtpPlAbwsAbHcIB/mJvGxvq1salsv2
Do052NpSbLSWbJEIkskg77qqZLb8MNDjTy46t6p58CxxH9fZC4ZwtnRleZ8OgTWYnzGW2ZUJvLXQ
jbcxMh9dB48zug1bwKypHBtStsGyHFrXeWrrU5ZG9AH6PSqeozrnsin3yWL+MKbqYuTRnZmMD6ZD
/cB2KbQDVDyW6EmTXD66en7XRKzVOqbYFDhehuJUpThlMWUq6PJBm7tPgj3XauC5zBfoBlCE06Z5
03QQTdQjCst6U5dGvVXijvuakY0YHgbv+9T7YQE4ZMdOwE4zfISe8zXV7gtISZ/E4GlyUWEm636q
PmaeoXFZSHJ7tcP4026dve9FQZjbdLxiILw5guPFOVYa7k+jD4xMIYCsEQqzsbKIivIogfdTd9Cm
60TUUiAoneZevUGfGaBf/0k95Wl+mqOcPaOeWgEVTwsn1CpXktvFfyL/rF4xLHW7PK/Zqp4WDTnT
yImfc0Y2slxaD4HSEh278uJR1Mnb5mCn9VVL+4VikvazVXSblMqS5UkrQMkBHX/O7wVBDM19N5l3
owYZF512hag5e5rs+Tc1sXeWKigCq68mOXkpt2HBdIVL3TvMpZHBnzlNEqZBPlEXhdO61CFSIgTb
fuY9gqG8uqMNIrcb9whIxKbIUnwZhnuxZlQ6PVtJiqLyDh0kpjoLfinlNYXB0HiYAcJ3qecSJ3Rm
XR0FM9zJwE7Caz3Vvys4Pk7X+hDIiW0hiaSWmn2aZn2fVgWjQQFc39FQGnnTZ5vVn07LrF9Y3IR6
RovVpqhc3Ulj2hhUub14xtnt3k3t+B0PBLIUBsR2mxCrsAD5ltnRx6hxr42ousOY5cGEKm7UhiiQ
gFsDve/Ay7txu+JyHDQ3fRUz+6Namjs5WWwvYlTGGoyRlWzyNwsl9MkxqByn2hMV7kdHExiRcyZ6
kOFBbmZceVRoRmo8zSySVOUlC9A/UFBmOxi763LuUdRq+imdMmwaYfplGOGbHcH06qrhoy9EtKW+
RBok+l7F0ImRrBjJpSyXDyRk46ormNNRc91Zo9zZGjO2Ze20snxH40mHLZXvvU/hFLo0NKhECaWU
Dam379F1cs+P/cccx9teR9XngsldLwgf1gXiswgSOHK0+lUb5nsniV9B5wfQv6YVeVLNCmjwKTXt
3ejAFpnNhyykbuLqUUULDzF8zB7aWoZv36euEtj0ulZoY19IYrqM0nu1qMmJ7NNaWF+z1nNcqlKz
ZC8Mlfwxxdc+htbeMquPoX8wurXtGZ/1QueV/83oIlivY2sx6cCNW8cennW67yuvQmzV2St6vFTF
aoBL0rYow6IIAxym/sxj7jb/+btkMlFr05rMKaOn9J08qSL/IOWwlODt1bvBh0X8YOzADjSDFvzr
T8HpMhohFlEvAXKUTZi0+DgUm3v1Fn1BnzNU0WXYj3g7VvLqP01RBCJ5XZaLet+onpFjIyLnxeja
dj0iRYzI0J/VUU2ieFsyEG3Zi9LSlhTmqJ3BqEJOZpIv7ARwSreEWWGo4t/V7/hf5ePe4s4RVa+y
0YKKRapBnFeTUrDQP8c97pWVEPHt/yvau+wqkOPsGo2bUcMTwt+rl1SGu1X/rh5Hn/dJC/++GVqS
CwmSPpnWA+PQ2qBiN3T6t/rwopszWpSUeZPxsUI7L8Sw7fgLA4E9/zlInxIOySVQoSx7pV6hPg+f
1BEMWKCO1W7rfLPI8CoSf68+vELqdfsCNK4FEUj0kqe6CNTbqeNSH6uprwMi7fbdeY/a3kXsttRf
I418aOhkG5KKCS9txnCtTo/6euoU/uurkucRmBOrOepm9cJmQrCCo7FWTtaG8Rs5LncbP2vpgM2u
DNS/q9eU9Pt151Nn22IhsNR5aZv9eXkSAb1LQvJVVHBxiLQY/w11LCoUsEa36kcRvy4VhJmXVB2x
nj07FB2GvpF/qbfS0f9Kg6Oh6D43zedYFhf1luo1fnnOFyhKmNU4pqL8HZ//dVARP1QHDCnuoD6K
j7hHRM9IvWzS1rh9nHo7Z+z3vI0AqcUW5clf9mOMdq9PNyQX3cnmBymty8oristkUlhsouXYCbp6
RZqCzGrqYDDpdEQi+XZZbAueqnQEzrpoTrWLI11jup8vtwZ+1aXfTLcv2sTtKu0airIk89H0T7qE
N07H3BzhfDqpzr1ELVovuBW9uCPdOAR5lVrfld8SZUg3eyn1ZFtk4Qrsdr23G6Io6vSujn5ixyVy
yTcf2S18ymGSNNzdh5sMwqq5UQd5ZpKkWKaaIlb9YpUoJjEctcRDzCUb+bY4FACqkEIeRFQ8Aw14
AR2OWqcz2DeNI+WG/NiWw6P6n/RrEAZKJqakYC2iITNtly2ISLelg8UkgsQ8/tbDASyg+6X5Xb1u
7BmSVTPQqaFETXJhtl9YsdkCuYFo3FexpB+iAOTr1A1y8+Qwgi4bqiukjOcsYj202BTZHZNuE8wo
KuwD2zj94E6FfZjVhNWkhhpRqFI6FWtPL9JfbuVuz6KarpWJG5CZAzNWU/1KQ3VgKNjl64aQTzMR
+1kjNNFHu7r+38yd2VIdTZalXyWtrjvoGDymtqo0a84IBxAINHEThgTEPM/x9P25oz8TpKw/s/Jc
NFcSU5wIDx/2XnuttcFYmd6Awtj/Xnd9itY7Ky9DbB5PHVky07Ehxys2/UF3MDq1hmSP5sj9F0+l
R2c2bEq+wZ/Y6IibKboYALiNsYeQO+/wvk5XeoDZVfWlqIzigq6TyTqA+ttYYrsYQKmd19MzrNdx
WwfTpph2H9CTAo9j7PZkkaIMgxi/HnIdVZwkdqZFB9hBgVXgik5gEU1Nrd0SYOxGN3GaBQOqzOO8
s3AEQzU8YFuL1rNq9EPjA0bMY2ytRlnMtM3yQkH42VlecpuKeVVCFTvVqxH+37CNpxakNADLNmQZ
GnPuapOVt/QSwEhUMlU8N5owCHU2jeFjuzQF/TYnk5lpy7ajp2S6LnLaI8F7BlSUU77SXOSxI20B
7BofbZvGBRpvtYfqPKbEjZrn7XGGHy9doiXKKvYH3UUjqH1egulH7C0GesJkqz6aVmJwb+itjcCt
iFaDCIszaO3wv+oVdAZIJJNVXj2SCsq80oXHyGKF5ibpYEVxmSzxuG5D75DHzItRdz5nk9esqhHg
tM/s7eATtyzxh6As510885duYq/osstK7KM7SzIzRvboJN52k2YoJsOusOu7vABqjkYXSdIcnFvC
zNYjvpU97zb+YgelhybTv0XKg0kU/ke7cfpBxImDYDKbOzgNh65dToPJ/KobFCeiMbsgD7RX87Sk
W+jM11ZU/qDeHSFJNP1NJKrzPqiv+za6MJzk2csu0bPwGSh1V7MG6izXQtAzt7V8+gTXpUemwB5g
0FvHHEgiDL27oBGVEYIT4g7GkxQI7CSl76WcKguKiiWVl9wPQZ5sPoRG07o0iPfdDIpINxIedQnR
YMtUArah8YeOTIXQSDgjpa6BQC+Lz3GbXclykSoaNBl1OcKP+5SAiQ6SVAzkV7oor+FDf8xhEFLs
oXDDAu4r84p+PJ/thASuoC0FJcd0KC8Gp95wHGz1xKHmM/bpNkDcvpRSeFRu0+B60nsAXG9YL7hQ
05eTqEx+yEglugiML1lV3reZfYtPKqUwyeKRdfeRYhk2oaBDLGBUNVTIvGwb5PqTrJ8pYs4ysA/z
oQfbgjcBVnwZzgF1WnI0EaV4n1+Qe4AiyTx3CsHfrME71El6bxr5tVUxFwo/+qbRJvW0paht9om7
zUaX9Txt8PPU13bAgd8tfn+B9fbVpE9forD9FkkYyKb1Nyb9Nu0hJEcGEgqOHmBEBU/YTDTd7CML
XXYUcmSHECv9MH6EIGZRVDWg5AORaaHDQujhRDjNuB/7LMdKKPMvcs1Dc2JeiHT4uFD6BjpkgjgD
DxHLl4T0mDAibzZlXbYYV1m3VevX5xTZUNz306ljwPQoEztDCyY+WKV9j7DlR9W33/WEGrK1EAMU
ereKB16BL8gvwpXhui9lRrr2nUeB2UCqG8Y1nJ5uhZQrPB08ydOSZaa+IXsQvbd1qUnlFOdQBXxO
aXyS2Ixc41LTdrvnIvHuXshTY/tQVM/aeBOXZ4XoDymtUaRsB95n7FwupoG5EtO8lUzPNKKhU2yA
m1SDlIU1kEbC4l5W7LByhoFD8YYmw/GzLAo6XvW5Ncfb1PABa8g36BRrrwCC41VcOTfMm48FkkRd
EwSusnbWwxKpSv9rMy5fx4kNCI9Ynt6P2ISNKkSCl+xeEdSvy4xKUPGXos+vqRN1LVxyCOe/EJoN
B36/CbXa9egQaPLzHw8f4yLkt43/1ZgsNDiwHf3p4FDMvSqKUvn1vIRWRDRxXiCH7vMWGFHQpiBZ
6Dkql3rSM0iFRtVd0qP0jo1v4mCXXKU6ZjbIdh6aZDK6IWFR4Ltn6is7mOR0z+4ZE1zY0F6YUedc
zhYZjl5hVdaTvw2UI+nfAfcB1ysS0I9LyLj9+YPbv9PJXx7boiUsz+7LgXn14NC4yrzCfX1PmrbP
2DimxbikKbOOnQP67UW2SXwu54kOJ4ZtYwBhIMAwJOeiTFgQZHKwAghXSvh3s6T5RDAB6CuUPBOE
PODMSwCGo7BXD7Ss8ra9zeipUxSAbZVCKBgyjjUzym9pGMdCgIIcaPGzDJsiOU9TSUWeLN7HC9de
EhwK7DFO6cdK22bzG/1hsKNmh8sdWoNDrTzz9Drep9Gheqrj5UOjZeKfDJqFL/lvs4UHNS3MyWka
9Ougea6Xuiil2r1qhLRUwd1CjdKVIZGq5U7NbWdSFlNkSkWPoOpyVgrgOHm0kLBcuKXvsAdpn4ZC
uwprc6vIMYrWtCxsHrRzKUnjskPaIbocUG6uIj26ASb99sJmE9angW6S24UUSZIbwjHeYwd90w0T
h2p0huF0GAFKyxX453PG/X3OWDabBioMDybjbxKEsK/pUUynrr2utzgfZ2st8MKVG3FM5FpIfWvA
8VmS6XUzARP04oMi6WkWrzLOJQlcssmDOfhgV8uFVaOaL+394rDV5cNZW0GxVAHDVM83mPDsSnmo
hCK/nz1GpvD9uyJD4e0awC1wINh/tEOQj9SIfDy7ZeBqJxGUOdKKrNJx3x7bzehi0Rp6MKmSCYYH
1neuXuyTZVY8pGQUsr1DdYYkEW6hPNtERBNWOxZndL33Tr1woP9oRhnIAj6KScF3fgP7M73XA7hH
4fwphZqwuOiu1OlKuaoiIE9r+OS8cdS6a3jcAGDiDJGTtv7zN4IvzO8bGH74iFYshBmY7eu/yEJs
RPRVNo/NPilzdkiC1V3n4b5oCjg7xXjlLA49bTuXo7Tuzx2nNrGTjp45kyu635yaXfhplpy6SvKs
iro4RH5+6dmhs9JK/ogOCV8aTOr9gvrVy6bUGvRg6U/bgYbAmmE+6OPy6MbhPdyz7djGd6afPXsp
GwcNQgE+OFDxAVCsMoyL9VVbupeJ6O+XHDPYucYbV3e+1ZLHKQKwIdzj4000Z5vc1T4FXbSc5lU/
fvDdadMt3YE+p/o2Hcy11xT2oTBG+2BDd01TC7dfyiQRl74YaHod+EPDdwrjLBjNdZzXH1qwur01
ZZhGECAEBDE6bHK4s+tqBG7M9HzD1oZ4o7yXHHy3dgA72fAkM0zR2awOBrptPcodv8mIkWSQ5jTZ
c+aH285jb7IFR4NiUqmfmwRyVqPd6EP4XOQZHYGQaJrtowooQ7r3OBoVzKboaQIgV4YkbjUurTCD
5kLmxWEVf6X5y5lfBp/YKe9lakoWba1miQ1FWfd19O2vgV6taRQEpXcIkI74zQ4Y8oIGACD5GjHC
Ug54kZbfJDGIiH8lNNzx4TA+i2G6qfP8YOqRQ5IIhz62iMIX/3Euws9hk+0VU7WLHsqw/66Z8loR
OYRP8z1p0o4x5US6ieozZaYsERU7vadhTEomGte4uDjuXarB4JWsLhlx0luStqAyt4RUfuHR/tkL
6XOH36lFDNzLvKMYWHR6TvtGivH7GA6pB4jgRkAdkkAnIspOqWy+XHC7ZpsvW2pPcO9Fddcb8Plr
tImeTIWJZDctxMht21s3XlB+DeQu5C58uN7Vn+Pa/KoWeNTQxNguppsoGWAA0LGceod5XSVTcI4+
zaCuIuna9jr2mi9eOF7b2IKQEuBLYI/JziYn95Ben/k54Z9Btwu6TOkfp7r8WMXl9Sx1Ex2l5I70
2KcxPWkihq+xCO5oCJiuA8NYNRYGCyrt7nB/pdMdUMBCeE/HXiqOGn+YTGdRPF704QNIv6apaRtF
B8NAqWhSM8os71BhsgMb3ooPDYMslgqSRFF8HTFpqD2EbBjViAOVcWwHS+PQQ0+zcecZxzS+Tszx
bJ69cV+ayJw9N6eV7DIEWwRpQBZ9+rEsBs4TlKs7sUTXNrnlmZY6SLADnQKgh1p/Xr7b6WzeYnaQ
WulA3xu0YAsils795EU121GD15rbgThJexk9yteNi7q36goA2S4W2yJqTaTG1rAhQ/fWeP1TWs92
TqfZlP/7fF36k0RJaYi+CAp3nST2QNIs9m5rbxQxqEPWg/Y04U1sJhvFLKyyc4vOZttUK86XJXbW
zaRbeC4slyao+S4aNIgsRXGWd7K/lb9cRoVIN0hgrrXeQO0vcL/Ll3S3iEWH0PW1mmu8S2wcl0e7
fZ5MvmtrYAyliXk/lDTr3HXbn/+jbGikmJxpJg3tDHz0oa/tKx1vrcix7hy/XM797vNYxw74ElSU
ccbpiwie/3YUg3r6XpS0/4CvWGsH020OUB6mPf0wtUPsJu55szyrL1r5HfU/FHUUQRsBzbaYkw3n
OO08LO8SUXS1F8L1D0G/JDuvsL7EtMO8wEspOrUWPE0MfGYFJZVD2JaXPfnPvhyXq9B1k32W4BMS
Z5hhxlmdHzKtwMdiiCssZWz7EA3mNSQ6e6fuUt2F5dJXk/baz2UAh4VGcg3kh5iSijfTsIo0FONf
y97l3rAzwzk6w1+B+g7dxrIg8Vd2zMfpZXwodL3D6Rjg3KB4uLEMeLwtDMGDl3+ue+h1ph2epW7j
0KqVICQwSvh0E074iM1uRNh1+9H2di6CZho7wPkX8/TZT/QtPvZr2rM+WmOSbpLebA6i7poDXXh/
1JDTt/lU9oeomnp8PnKU6s68SafBOHNFQTEHlBDVv3BXSUjZkL34Ngi9z2k8xIjsdOgsAaKj3KEx
MTkk3hOHcb6xu/mqaFkukW9cmxqpBYgJ/EGtTfbTbVgsBv7i5ws30MsOV3kSGDRmiZBUGxnNomn+
q+d0pkdYtiBV19wWJAP3tYUiCsYKxnUBw+kcgn1ylpQB3GOUC2CERtqdkxamiEzOPWkhDBnTXatr
hFB56f9nTSvTxSwhi6OrGIY4wQoQKMlYfFoQmhWtca4YwGmLEqUsO5hZWrFq2hBYHTG/knCVXQcC
nA7PoQNfB9bahdq1CqnNgF79mEXOJ5Evn1R0keN0vKZOthtxz1iFHU4jIWxHj3IfTO7s3pvZpnC+
plM3d2OXAO2JoG1zsFHU6GyaaAWDoGq2y+3YpN/nMDwoenZhZs7KJZCmXEdnURPR2uhoV/Cjtuou
FWFaQkRLkF/TVBBS47kRGVeGwE6Aospq6X3KX+2dipOameNjDPMdfpJ0rQj8hkYVZGccUQaANz7B
y408PhWHHPELrP6GvZ+nSEApPtL4Bsptm96PkhqsQzsnTG/uljq/l3xYyT53LBjoCJsoJU7rFklA
jAgyKHGbkqj5GOJyCDF2RfMNGZtAzSmzixZJPUgHUpyUOlxVr9I6O0/AFU/7ns+hSwGUXkhnWl+T
WvEdJZJZwko/vVfc/iEic3fjrZuBEeTpuDP68W7pcOehT156GlvRJbZUdMdot0qzpQjCU4OMoNHJ
RQd49hu3RlkGkfLZqkI4JfjhYS1CfltPi4dDWH5udChfk1JqUH1zP2n1VaP7d6G9UKs0r8lu0YY4
450NczfP4uelzlirlKB67S6dQBwcB+1AM98PHgyVTq/xQaiva7ygi9lBaGLvVQLtSrZx37ofYEt8
GPPW2g70jjvt3OYsU2ia1AP62lkTNNd6Bn6ThzOSCLwn+/K89av1klm3mQQ0K6mu0RLwGFyODmPU
E7RYF7YJb4pMf2hRvvBvPIJVYhMXnFIIxcqvTrd1AIpmTudWYKUUZFBRhcHTEGEmpGbEEllgkYSR
NIurrgiiMRGSSjXsmKuNSws71+92NJH9ijTtLKS+gq44Hdd6MqIk4qbbs7yHriImoqciJC5yEAxY
/bIg0c3vcQ7BV0f7oj4gtAMIPewPVkGztMRu76RoR7A/sNvWX2TsqfCDQBCJ1Ha4lvF5Wze3KaVr
RDLEvjmgTZKQ1kdaeRE3WoVlivsxm62rWusuYxcWdNDAdG4b/04PY0i11G8dn6Hz9QrhTHJl085L
GmTc6719N9oZHWGnL7oBpmO6LJAOq6XT0MYMp5n5RfqCFyt9dh8Bt+Dzj1IEhg88b8h58gbcuQcn
9i86KUWNpRSJRr/cmqBOp1JEjUtg7HDpDeGjFl6WaM5Bqz/pVvBcaQve4/AnS+Q768kticnH5Zq2
MjLvTGg9FLndSgzlh4x6K7sPUpcJ3xwt/E7rTeS8RKkc2Btndu+Xsb7fl7P/Tc/zZ8NELCDXbWdE
N46XY31fPaVBemZIACQH+UXXq5+lc/M4gJxa8h4n4t8K74h14i8dt+jDHJLt5vOlDM6XpjrLLRO6
mCOw2sEKVGPp+IGQjpzjOhpoMU0Xc7HDwpweXFPyrBARD6ZDqAXtygUIXAuK7urbWoR102Dceqn3
IA1IwaA2Ml6Khn6jD14guVaMgFT7leF9YQsUkn06AOodUpmwv+xlIS96LJN7f0ofvDB6KjDoAY2u
UFL3xTpwg2I7GVvZj3EHSZztsEU3gZH/hK0kYq1dVfYkOFJz12pQGoea9mmIVmQ+LlMSeya9Jibj
Q+ieVsOfmcuZVEHq6xPrAVtzBINS4aHyoyri1A4jemZi633qDv6dEk4pBYYhJ1VNk/nChJqEnFoB
cAq3NmXU7LaIUroR9Q2GCvBKQyS/BH7SHPJUjEW6slioKUDkvp8MZPZp9FIAUPocHZ3jaQD7y3AH
qLQy6xAmzcPa7aifNXghrmVkjx25QPt84/hX/dLt8pLOmAbck7O4NSBjOR5VnDg7j+eo4Gj51AuH
l2EfEhGeGcK0V/RmzraJg9+bgPiPSFe7GhbnY1cVwcqWqjKtG0C9rR+z3GVTctCxa4JTrYF4Tr6G
nsypWETFXkzbKoLSqseOuxHW2ux4i0oRq8czJ1Hhb5DTTpnRroyCRD/HVmalbkEk7LhjUH8TkY4+
ncWtTeJDOxWcruxISU6yWAtU+y4Ard4SHKSj2NTBfG3MBgQMVBf94hdnVqW7pxiosp4a41wJRMdw
L+ye1KhbI/XUig+qwKmSXBNrocpy8dbFV8kHfW/y8pvVaduwXK7akYWqVLeBS73Srqd+a33v/enO
11o83gQCNdUGPNFHdIvOIz3KrG2HWVNVQKCdcVvbVjN9nsvguygjsAfdROlLGzRp0zH32nxpis8Z
hkW0vBkQlkjEh1ZKaP5ar7gAmz53fbQHE1sonYGey5S2tvTpZtFhOJll1wkeabSjj0EPWDZKs6yU
J9FSn7Gj3fmi/qZKbvPMWYer2LfFNy4SfbkZctyToMIDjPmpZCkU69pPvinYCqUo52rUf3eD5cME
b3ss3buunj6LrNi4qXNHQ+jLprR3nsxfaTqcwxpDsyV9HYJQKze5VHnJcrNTI5bl5lU+qen4NYwa
LmlRmQL5xCWEc3pytJx36uRLqua67akeU83cSgWiWl2pNW9FjbliYUJdSj+JkEfBARIvODh0GOZk
MryrO7ZnteRyWZFRRQ1ZKOqH765jlCDger3L5s+ZIHfvmFxWco0n02PRsy41LdoODq/Ez3E7kMix
58J11X1oH/JI9tLwu5ZI91hG+aUkbTT03nNXjtRE9Yt2EWj2rar0qncI1YJafQLo3FDMb6rmrHep
TbTuHYUmThYZI5U6O1PvIZeDf302TXmCxVL0jA/n0yCGr10w3gCHUXBIaecY7WOH5VEBYKjZgDcr
fbnlulAYgkaBhZIPFwSf3M26+1HGzJA207WqXKgCVmc/BF53q7REPtLmUw1So01b2vXkhTNA4vIZ
02UoDUG0LYiHwR65VwFoeJplmHbOkkeRAkHVGY4WOoamLyBmR1SgQNVpuQjlhKx6cmcZS/cWfgrk
oGdaU1z7ntT2svEaWOraLTFTTLMItuUYMW5Jt0B54nlQPpFyZ9cyHrPKaZ1jXSP1gnhDSOxLRloG
oaca5SQSX0biTm8C8FFSReOTixkyd6lTl2w1TjEc+4l2jKA/zCJ8lrW+OIKfstRX1ZDs1LVsWdVd
KiqpSVPfkfg/FxqS6Elz8Q3HOFoJi3O5j7PrA9vtsjbeKQxognWi8OYpNCCcUpOQVRf4Z85KJ9qj
glttE7SH9dgtW1nChGpGzcvjteTNNfLmrzTh2y+1/wnpAxsCWAaMevOSbnI4RrGGasMYt/R0QrCC
yVdYzhuvQ2EiPWqkJA4LKaa/F14rIa0nBfhSzetqjxkgxelo+ju0JYQZcmV6Q3YPcKQv5MFqp+gp
aBvztEkJlKbElIPxWZU4FhqOeZVzO0ef+id7xmJuEpw9gXuFLue+IKWmpyLLoqXIWxfZs+UW93E+
Xsd01HH00FD1b+FuawvusdJPah6HqllxcuZtcTFLM4HcTYttNe0EeoBSkDfIyTrLtm6dRKdk2EKN
LF7TnWGrVIUynoulFYKVI3+VCkRFG7FpnpOJBMi4pqgNfQq1pra33HLloAraFLSXXIN0sshZWJR9
zu1J3Jgh9TJdw/FMIHYeK7G3wvJZEQag2FMzpc3haNHK7b6hkzOM8vw6XnoClNC5Rwuzl0PGTvdV
9+etTGdiqa0VbX4duUTHsvgtd72k6jew/QuSo9A6HafsUWKQY08MqRTcnB+fQ7x0cHJgXnsp0mAd
rY+M0yug3x6d6BLYZ6PjxSv1CNEwAXsXC7bedAm2o1tVwSjk3Jy84E75WqTIrDkjYf924b7EEwBL
/36V2ua9P5MuZayruARP98Ll40R/zNMa9yJ+jrcAaUhlolcNW82BDIymRaA2J4XAD9aoP86ZU5Px
kvz1vBa/Qh8rvTo1hMRMCxWsoIS6LujYUnjRsxxR+WmR1ZCRSUUHHaFeMOlcmFiZLrih2ulFAYK8
2EW2VTC/TmJK274mf+yz+FJGTktKiEZsu82SGFVxwdyhrPJZN4BhAjSiuTFi/Ld8wYMbQxSADkcG
ErYpDPw7loPaM1qpS08SCE0p+slTdCyHoJm2wOIbbpdEj2L6iyyeyGbqXVJnDyzXwGGpwZvvtJwW
DP7FJkVSQbYrnaBxvgAmorwjFQ550z3pFDw0bExW5sBGkj9DHQXcDdyz3vDBU8jAhBTc2t2whkuW
oAFJF9gYww8nSXZyuqs9MU1iPq5Ptqoe4uio/jOXkhIhmAoz9ciDym//8EokEH1+kYgIi0ivCM6p
aa7GWnPWEgNXlgVebG/Jo66UVYEhRfHRDMpb2oilcmJItX4iy0XAAcxLd9jc2jRLeCFjL+FSD63C
5WoaUwyr4wYWn/tpxh0ZGvcnBSYoHENrZ8wSB/NWmWM02QzbNm1he6IHGlK2Uc+PyKEt9zzKyhsr
YuYsHDaO6YXb9m4RHN1pijIr93rkGs+zwACJJrPTqrYxaaUCflpoy37qmANFwcGu+4OxLdN9L21e
cre81HqBB4kzP3jjk1KpB3UKvcRnzHuwGo8k1cbZNUKp63kDR8GCrssfTbxUIQZ0ZETA8BXdQ1lE
ZQAMGbEPWUHNcR13FBXogkpTYvrXyuq77oI+DoS701h97tiSJbKSl+AxRrWvyYxcH9If5OFnlUB3
S3trWf3nYZzEyuT9pGkW75QTWkC5RLMIeOlJOo1TRHoO+XYkwXCd9CmtyrM50wkBneVUuJLqK4F6
2GXf5jh/MCO2CKpzw2pcdPY6KFumCzlDQ6QT1xtRQeQaM+cQB/oMpU7c5JLxgRHtVd2YdOQy4yvh
wcFqFnhwuSRPVSHBu82qBJzdDBwt4ewI2oyCvtWgpGvdD9aKctE5HpmnHV44BCmr2mc/DpYnl8AW
bg6ql4I+ATh0ESfpS/41l+7gdoMLUONyvSmx16xQiF2ps1HkociBSzeHpKctVosrkWVfJxvLaGpa
rTE8JF276mNu2W3uLZOCrA0ldyVPclkTU847sUMBpLa5qCa0Z03oGwWg8KpropIvylwlTutLWofd
ynOzhoMOcN8fcKhCRi5T+ITqkGuwzNsw+1H2X9QWqvazIrmPae15alVwKcWXzI93QQw+4AxTfTo1
zaVL7XVLmn+vRfbGyKubqH4avP6hqqmrewnvLDMJ2WJYdavJRYBppRetkOQkNhplFUIwXp3i5gf+
ei+zuyL0915M60iIOlbhAPKEu3q5MIdI2gO04DXwl7ei8g+0ytjlRvpdmXLkGjtcLqFpNAQ40gNZ
hoF353dEYIFFBOaxnUv0y8UUQHE6xiU6H734K4xDwL3pVMGcFaUe/Eu9nT+48V4ZQymm14hlZ8g5
oIgDsviXOpBovTB9gvJEZBT0wamo0ydlLGQ7nCh+adHX1frSJ+IpabNP0sBIHpt6mSDSKJtHr2zx
mi8fVbkOth9NY6svi0cchOtOhbeL9G0A5ZScoaGDbdlS2Y3k4mu68g6J5pkqABsuFTsAmlPh+9d4
AX4IoPvhnckt2CGc9y64lenTNBHe09kdfqqUmw2udLAiOswlxa8X+aWT+uZqKbQnBQ6bjpQTTwPw
VL+iQgKR1ea9Gy1MeDoCwLGW5jpDCE+G+hyion5LwxwyeTlJKYwOK3twVnlLjywK8R/7CPasHH0m
N7weCpB5V10AE+I4nT2jXtir2E/lbqV2FefBZvGoaWZObKMZcdF/NRAfIWZbGDRB0Y13WNnvusT5
Qt9yZCdh8D2SlNrIaDZ+a1IiJQ6xGu+jR057Hg/Vl87w6jXlnZXvdFdwzSDCSysxmaXRCCfdovej
mXn8TWK+Q55hHaABfkp4vWzvWgHnWqU3nXQaU2XUvjcfbUFXkN5+zOwJRaG0k5CZjURHY07AosWP
wZpcZImkbBk/dqV8VlJBBNSQZPA+zL1+SVsYqAIW+Zmw63PcOtlGC/dBLogkh5pmoquRUbQiwKUt
kZa7xN/qDwkusJtcPmgkI4Cu/6DtnSYv8BX2cAkx2hvl35UuHNext4U375EBmnj3UW7dOFDD29KK
WMuBtsX8Nn8xgax6hJumcyfR8aV0HwuteZCOVjJnpPDxCU3Lvs7qa+kpUsb2xQLoAYhMzDgJqqf+
LbalX1ERosNkJ2e7Y1+5zhf9TnkfZvL2fe1i0jV9U6doiFvpRoeTSL4LLGi67QEQ80GhLHQRtlcR
HRRbvflUgvMjPI2hAcbWWg7hvKQVtzx89CSZpywDutG4kGBItays+JzpqqquKJQy8VQrd5HuejIH
U9gTGAUdD/D1EvkPS+KncpS9arnMK+/crSjXLc6PfKyRyUDR1fPnWXoeueLRjKcb+Xos20m3EeVN
tnuKAQ7zkLehATJRs6mxk+95p6L+iISPA50ynvyxSYg2odI4rWVkJYdZRcQSTlf59eSy6JVbkfzt
GXc42OKEzCoD7LBXQHmcHma5UcgTHM1R2uG8108JJIkKS+hZK2B5gmxb2samtdWOrOEeXfI3Gxts
ICuHgBufGkZikaG2J+F7vC4/OBN6NcnyXHoY103tfVQnyQDLB7sjnVCe+n5SEYkwRb85GBbmS34u
ghDPNrao/jIt+m9yr1Fnvx0sVxbEow08UTFvpRVbDx3n1Azj5wAfjFNbjw9GhbdhXFRfu/J2tuw7
5SAlg17HWu4zWjOgwJP2g1aM9z4dpvFXj75VmvVY3YhtKkp73VS8UBlVqMNG81CDzvMWSqQXyFBV
ohfmVYtZwqkYhrOkGM+QSX2Aov+5Hf3pFHX9XTF+jHIqyUgi7mrTtCgk4vVOYKPiW60Q2ioPTuPW
/lQ29fiCxhkGYIBto2w0Q+uFBfm/f0z/J3wqf9Ig27/+J1//KKu5QTvd/fLlX3dP5dVD/tT+p/yr
v/3WX99+yR/9vOj6oXt488Wm6OJuvumfmvnjU9tn3Z//9OXjuTt5IcXOvMOf+ZdL/Eu/pB7rv73Q
X57URe/m6um//uPhEXXuOm67Jv7RvXYpthxTEqfeWBurm1LP82fXyOj/3fWPXNzyTrADhxdn0YJV
h1CKe3BWFsji1Y8Rzp44MC0xPTbgaRmei0EtH/hqPP+7YfjzJ/xjtF9e9j8ezj97gpcBOnvkCWzL
4aaPGwX3xDZMjJwNRlT4jg6F8vUouIwSLcJMYeq4o5uQKN/dKAjHhGR33Cj4J5BEXfmcNsbVAEdv
R8EwjBPQTdM0HduRJsvvbCIwf19u6pdJ9T9ZDvaJx/vFJwIpPbJn6dr9eiJ4zoklIGkIyVu0bfEO
JwL3rB87EawTX7d8C3YN48DEZ2a9GQX9xPMZAiYEzFo5G97bXDCl8/qRoyD0E4N9z7ct3bHQNHi/
bI2ukKuBLcN2LXYGtVze14owLd0/ehSsE8ezHYPpLiBR64ILvp4LrnFis2W808MBzrt57OEg3BMh
HJjKhmXTSQXe8tsRMHT9hI3AYl/Uhe35cp68s3lgkMseuRosk34GbItsCaSxDqvi7Sh4/gn7gEEc
AROMzgbOywe+o0DBZGc8dhSE3P99w0Z+g6AC4Q0HzuvV4IsTA7N+w8MJXQjb+vmB72oUDCkAOSpQ
EOJETgSfWMAA7vFNhvX1KHj2iSu3HowQfGGxat7dikA6dGzkLOTGh6e5awBTycD51+OBBWPR/EPN
kfe1HyDXJa45agpYTAFAW92SQjRmgXzFr6eAb54Ii4Vi0++QBIJheHeb4j9oDPNvZE++fPe27DDi
eqozzOtRcJ0TVyexsHy1F7y7kJlA3zl2JgiCRcuDGWRzLVs2WXk7E0ipTmzMTHSi5XeYPsrQ5di1
4J2wFOgAJDhnZXugX7ZDHv3E5tw0PUfm2Y5MKt7XhmDycjjPj9oRhHli0GOHWWAbDIZKjd6sBZJH
3UbyBdrnv8tDwSTReTmp/v0EklOBmqTpEypZYHUsh7erQYbLREi6I+ThQRT1/uaCIG04di4QEbP3
EyrR5krFQW9HweNs1MkoiB9syzI5Rd7bimCVeseOAn2+5OFggigZ8oi0fkkcCJNMz3UNWlO9S0DF
EK5x9K4gTizORfS3Bi/b9Hze9OtdwTDIom00oKbrg6u9wwOC9O7YQZC5E1uL6eieAltlMPR6EECV
PMHGKBfC+8PVDOjsR6MI5onuCtnvTujqdPgFRfCtE44G3QGEJqR+h+AiQILxskn9+2eDRRgAqgYj
BqDZJTD+ZRrQTJCxAV4UFuDae9wV2a6PTqGpOAAWyUDgH4+CzBxcuV/8Lcl+b2cDYJ9/9JbAXKCp
H0tCR2RCuPTrguDsIIRArPouE0hT14+NlNgUOWNNOmEyAFTrf4PaLWA3IYMoDxz6PYLMhm96R88D
/cQnN4JnhpeLLTx5wddHg2+QZxsejL+/Z1fvK3fglo/eGP0TmT/bbH6ASS9FxteDQANWckfnHWOL
luP8hH3//eMBVI06g88ZSSwkCwu/Vl3oKGuZ/ISjAesMdXy8r6lgcHwfi7Ca3olNN13D/KPk/Esp
ltQBZgzOanL3fJfbgkn8cuy2QO3J8x1qzhJj+4mbvFkRtBC2PJrauqTU7/KIoAJ3PLRkAi35XIkz
AghJ4chvRsEm2eYk8mzTRHRpGu+uLG8aoILHJtPuiQRNSBOFnPm/VeDILDlJWTEOq8J9AaLf175g
2/6xg0AuTdXd4fF/omy/xM6GwSCAP7mQOCQYL3Pt9zUIFkjI0fQEg4PQIlNm/6dCLzfb1+vBh8DB
N11K1Qb1yndYd6EedPQYiBPCb44HUANbl7vC20FQLBVHULEGeFLn5HubCeBr1tGjwKummTmwO1kz
lii/1l8MwwFXgadiwd6C4v8Tw3hHhUiOB/PowNEjGCAKkBQVD0RVPuWbBUGu6QE4MN6eB/r+/g4I
buxnOeCIwBGCAuVooFYL8pI8Ad6OwksFhjoH7n8OnomS1/W+9kYDsPXoeix0HVADYVBdgJf0G/IO
QYGPkeC8xT//HyuSSEOKTvJNw7gsXvM5IZz9a6HCL1d4xeb0QQ0owfCgliGJir+iCiRaBqiC6Rsc
EgSW/4OA6V/YOv7GfF1FcfaoiLHxU/uKXftPf+EP0ujvF/hJBpWMTzlOb35R8mRfLv133uxf39Bm
FWH11Q//ILCqz/n55z8f8PePfvNZfzzVH9/cx0/NQ/MjmtUP5p+3KUnJ//Uf/zd7+P6QP7x+xy9o
8t/v5Dd6LwvzZSf4Jxdu01+uKyhXHH3dJl7K4u2F1Yl9/IXTh6J9aP+4RfkaX1gIx1559YA2FEPO
+M1dv0ScR1+7zMrm4bF8fdcv9eLjr1wUTz+6+Effvbm4oqUce/H1U/YwPjRPr6/8gtIcfeWfLPS/
lM9/WZVZn39/O+w+Yecfn/oPyev/0uzeMurx45v3+RNZOPb+kQs04dtb5nCUUOaxV94z4nH8x3XU
9Oa8BcE59sJnjw/Rmwn4syp39HXRVBdl/HZFvhzDR1+6eIwfftlFQDZJVo6+cjm+nRYvpaljL3v4
fW96CU6PvjAX6H+k8x9PrubF/2PtXHIahoEwfJWcAVZs2MACECmIRxHLIR3VVqu4stvS3p7fsYMY
JxKLsdRl+8V1xh57nsmzrEU/ugP6WpbTnCzSWnZLthe7B2Iaa6iXltCwi/rV3+lAzGz0LuqHHAJ1
5hAYtftG3HBYSKEtar7tjF2TPK/B6FBhhbcWugDloIRk52BV/bBDsPjsdmJvgh8vBgTXoLuDL9HR
RahGowNaIdzZlqYlL/jLU3F6ukBo1pV+0As+ktRb+aqvH/N3c0fopmKsVOs5wr8G/4F9YLFT5SSK
GvCWT7YTagzwaL6qAf90fjOShiWfTM9qNAolm+aGvIOmlIszBQPUecAtbcq1n5IWtPgnY+WMp8Au
NXazxYlE3mqyR1yN9ozOF+JVpgBVLfiZ+z6ct0cqrgnZVaPFvxi34uY+THRbCijU4l9Rb2BeEGFS
jsledR4wFcSIh1lGi3/D7HMILI4UlylbT88+yVtlNrNrue97MuM/j3sKuobH/EotdsmoC9iLOx+M
2DF/Qk22uNkU4p1TY7XoD4LeQSU3uTSz5VIN57BvlnODT9nNar4NnUMFCbGtZHe9mn12SM1ejy9v
kBM05fv3ODtnafrNqZ7an8Zc6bmfSeNa/Ea3ZfLXPwAAAP//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066B5-8B92-534B-925A-C5F89597EDE6}" type="datetimeFigureOut">
              <a:rPr lang="en-US" smtClean="0"/>
              <a:t>7/9/20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51F0C-5D1F-B749-8D31-61A68B0C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95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648D8-BF9C-B347-A82E-CE36CE0F581D}" type="datetimeFigureOut">
              <a:rPr lang="en-US" smtClean="0"/>
              <a:t>7/9/20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E3500-0A5E-3C40-8807-AB5005A24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9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E07955-33E5-479E-B630-B47C465EADE0}"/>
              </a:ext>
            </a:extLst>
          </p:cNvPr>
          <p:cNvSpPr/>
          <p:nvPr userDrawn="1"/>
        </p:nvSpPr>
        <p:spPr>
          <a:xfrm>
            <a:off x="7243639" y="0"/>
            <a:ext cx="4948362" cy="1141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984" y="1542333"/>
            <a:ext cx="10953000" cy="2001696"/>
          </a:xfrm>
        </p:spPr>
        <p:txBody>
          <a:bodyPr anchor="b">
            <a:normAutofit/>
          </a:bodyPr>
          <a:lstStyle>
            <a:lvl1pPr algn="ctr">
              <a:defRPr sz="6000" spc="-100" baseline="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984" y="3807984"/>
            <a:ext cx="10953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F8708-AD33-4A39-B206-658D707D72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617" y="320398"/>
            <a:ext cx="3849696" cy="342539"/>
          </a:xfrm>
        </p:spPr>
        <p:txBody>
          <a:bodyPr anchor="ctr"/>
          <a:lstStyle>
            <a:lvl1pPr marL="0" indent="0" algn="l">
              <a:buFontTx/>
              <a:buNone/>
              <a:defRPr b="1" spc="-100" baseline="0">
                <a:solidFill>
                  <a:srgbClr val="0072B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922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Headlin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9FCF-469A-B84D-9EBA-E127B5C2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937A7-EEF6-034E-AA54-220269CC75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984" y="2031337"/>
            <a:ext cx="10916424" cy="37598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8014A58-DE4B-4D3A-946C-7991EF380A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5617" y="320398"/>
            <a:ext cx="3849696" cy="342539"/>
          </a:xfrm>
        </p:spPr>
        <p:txBody>
          <a:bodyPr anchor="ctr"/>
          <a:lstStyle>
            <a:lvl1pPr marL="0" indent="0" algn="l">
              <a:buFontTx/>
              <a:buNone/>
              <a:defRPr b="1" spc="-100" baseline="0">
                <a:solidFill>
                  <a:srgbClr val="0072B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8057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3984" y="2036066"/>
            <a:ext cx="5370576" cy="3764660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42304" y="2036065"/>
            <a:ext cx="5352288" cy="3764661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87E033-83DF-F045-8615-AB5BD86A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" y="1111963"/>
            <a:ext cx="10960608" cy="919373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BD70A76-0406-4C73-A66A-6E2CA4C08B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5617" y="320398"/>
            <a:ext cx="3849696" cy="342539"/>
          </a:xfrm>
        </p:spPr>
        <p:txBody>
          <a:bodyPr anchor="ctr"/>
          <a:lstStyle>
            <a:lvl1pPr marL="0" indent="0" algn="l">
              <a:buFontTx/>
              <a:buNone/>
              <a:defRPr b="1" spc="-100" baseline="0">
                <a:solidFill>
                  <a:srgbClr val="0072B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3984" y="2037433"/>
            <a:ext cx="7661520" cy="3768056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541952" y="1348583"/>
            <a:ext cx="3650048" cy="46587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95EE1C-8CF9-DA4B-915F-378A8C86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" y="1113330"/>
            <a:ext cx="7661520" cy="919373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57F643F-604D-4E80-9760-D5E15047E0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5617" y="320398"/>
            <a:ext cx="3849696" cy="342539"/>
          </a:xfrm>
        </p:spPr>
        <p:txBody>
          <a:bodyPr anchor="ctr"/>
          <a:lstStyle>
            <a:lvl1pPr marL="0" indent="0" algn="l">
              <a:buFontTx/>
              <a:buNone/>
              <a:defRPr b="1" spc="-100" baseline="0">
                <a:solidFill>
                  <a:srgbClr val="0072B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30240" y="2049624"/>
            <a:ext cx="5962087" cy="3646326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95EE1C-8CF9-DA4B-915F-378A8C86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1" y="1105867"/>
            <a:ext cx="5962087" cy="919373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789112-EFDC-5048-A36F-69808BDA5E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05868"/>
            <a:ext cx="5389563" cy="49044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EAD3677-C715-40FF-8A43-79F436254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5617" y="320398"/>
            <a:ext cx="3849696" cy="342539"/>
          </a:xfrm>
        </p:spPr>
        <p:txBody>
          <a:bodyPr anchor="ctr"/>
          <a:lstStyle>
            <a:lvl1pPr marL="0" indent="0" algn="l">
              <a:buFontTx/>
              <a:buNone/>
              <a:defRPr b="1" spc="-100" baseline="0">
                <a:solidFill>
                  <a:srgbClr val="0072B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1699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33984" y="1965762"/>
            <a:ext cx="10840986" cy="38333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BD4A41-548A-5646-A85B-DD8C9CEC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" y="1111963"/>
            <a:ext cx="10840986" cy="919373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6BB7D9C-B08D-4D6E-AF0C-EF12D0E36D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5617" y="320398"/>
            <a:ext cx="3849696" cy="342539"/>
          </a:xfrm>
        </p:spPr>
        <p:txBody>
          <a:bodyPr anchor="ctr"/>
          <a:lstStyle>
            <a:lvl1pPr marL="0" indent="0" algn="l">
              <a:buFontTx/>
              <a:buNone/>
              <a:defRPr b="1" spc="-100" baseline="0">
                <a:solidFill>
                  <a:srgbClr val="0072B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6441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5067" y="2037433"/>
            <a:ext cx="8106364" cy="3844255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962768" y="1453168"/>
            <a:ext cx="3229232" cy="4538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235440" y="2076451"/>
            <a:ext cx="2668587" cy="3481388"/>
          </a:xfrm>
        </p:spPr>
        <p:txBody>
          <a:bodyPr lIns="91440">
            <a:normAutofit/>
          </a:bodyPr>
          <a:lstStyle>
            <a:lvl1pPr marL="137160" indent="-137160">
              <a:defRPr sz="160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</a:defRPr>
            </a:lvl1pPr>
            <a:lvl2pPr marL="274320" indent="-182880">
              <a:defRPr sz="140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2C6CDC-0A6B-F04D-9183-D1CEDC57826D}"/>
              </a:ext>
            </a:extLst>
          </p:cNvPr>
          <p:cNvSpPr/>
          <p:nvPr userDrawn="1"/>
        </p:nvSpPr>
        <p:spPr>
          <a:xfrm>
            <a:off x="8962768" y="1113329"/>
            <a:ext cx="3229232" cy="9193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234488" y="1262063"/>
            <a:ext cx="2733675" cy="619125"/>
          </a:xfrm>
        </p:spPr>
        <p:txBody>
          <a:bodyPr anchor="ctr" anchorCtr="0"/>
          <a:lstStyle>
            <a:lvl1pPr marL="0" indent="0" algn="l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Sidebar 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BCC0222-55E6-F940-9774-792599D4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68" y="1113330"/>
            <a:ext cx="8106363" cy="919373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61905F-5AF4-43DF-B2F4-2050C1A1F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617" y="320398"/>
            <a:ext cx="3849696" cy="342539"/>
          </a:xfrm>
        </p:spPr>
        <p:txBody>
          <a:bodyPr anchor="ctr"/>
          <a:lstStyle>
            <a:lvl1pPr marL="0" indent="0" algn="l">
              <a:buFontTx/>
              <a:buNone/>
              <a:defRPr b="1" spc="-100" baseline="0">
                <a:solidFill>
                  <a:srgbClr val="0072B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029DF74-8552-164C-9271-B8306B13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" y="1111963"/>
            <a:ext cx="10783824" cy="919373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962FDAE-664B-4439-8228-42948B6D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617" y="320398"/>
            <a:ext cx="3849696" cy="342539"/>
          </a:xfrm>
        </p:spPr>
        <p:txBody>
          <a:bodyPr anchor="ctr"/>
          <a:lstStyle>
            <a:lvl1pPr marL="0" indent="0" algn="l">
              <a:buFontTx/>
              <a:buNone/>
              <a:defRPr b="1" spc="-100" baseline="0">
                <a:solidFill>
                  <a:srgbClr val="0072B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3BF22C38-AFB6-4AA1-AD0A-9A5046244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617" y="320398"/>
            <a:ext cx="3849696" cy="342539"/>
          </a:xfrm>
        </p:spPr>
        <p:txBody>
          <a:bodyPr anchor="ctr"/>
          <a:lstStyle>
            <a:lvl1pPr marL="0" indent="0" algn="l">
              <a:buFontTx/>
              <a:buNone/>
              <a:defRPr b="1" spc="-100" baseline="0">
                <a:solidFill>
                  <a:srgbClr val="0072B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3504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984" y="1111963"/>
            <a:ext cx="10953000" cy="919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984" y="2141338"/>
            <a:ext cx="10953000" cy="3776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30827F45-CACD-41BC-93D7-C7F18875C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77779" b="6727"/>
          <a:stretch/>
        </p:blipFill>
        <p:spPr>
          <a:xfrm>
            <a:off x="0" y="6005959"/>
            <a:ext cx="12192000" cy="85204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812B62E-A4AD-4262-9280-65FBBD9F73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544846" y="6193401"/>
            <a:ext cx="3102308" cy="56456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7D786FE-27FF-415F-8D64-15790B3B8BEC}"/>
              </a:ext>
            </a:extLst>
          </p:cNvPr>
          <p:cNvGrpSpPr/>
          <p:nvPr userDrawn="1"/>
        </p:nvGrpSpPr>
        <p:grpSpPr>
          <a:xfrm>
            <a:off x="8941451" y="349193"/>
            <a:ext cx="2832598" cy="424947"/>
            <a:chOff x="8301160" y="297509"/>
            <a:chExt cx="3285824" cy="492940"/>
          </a:xfrm>
        </p:grpSpPr>
        <p:pic>
          <p:nvPicPr>
            <p:cNvPr id="8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F3C6490-8551-47DF-8085-3722D4FED9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8301160" y="321365"/>
              <a:ext cx="1546529" cy="469084"/>
            </a:xfrm>
            <a:prstGeom prst="rect">
              <a:avLst/>
            </a:prstGeom>
          </p:spPr>
        </p:pic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527FDACF-9B87-4673-AC59-3753B42171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10202578" y="321365"/>
              <a:ext cx="1384406" cy="392825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6E24AB-1722-4C12-A5EA-A9E8A98CB815}"/>
                </a:ext>
              </a:extLst>
            </p:cNvPr>
            <p:cNvCxnSpPr/>
            <p:nvPr userDrawn="1"/>
          </p:nvCxnSpPr>
          <p:spPr>
            <a:xfrm>
              <a:off x="10010696" y="297509"/>
              <a:ext cx="0" cy="46908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84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66" r:id="rId2"/>
    <p:sldLayoutId id="2147483691" r:id="rId3"/>
    <p:sldLayoutId id="2147483694" r:id="rId4"/>
    <p:sldLayoutId id="2147483697" r:id="rId5"/>
    <p:sldLayoutId id="2147483698" r:id="rId6"/>
    <p:sldLayoutId id="2147483690" r:id="rId7"/>
    <p:sldLayoutId id="2147483696" r:id="rId8"/>
    <p:sldLayoutId id="214748367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80" baseline="0">
          <a:solidFill>
            <a:schemeClr val="tx2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SzPct val="85000"/>
        <a:buFontTx/>
        <a:buBlip>
          <a:blip r:embed="rId15"/>
        </a:buBlip>
        <a:defRPr sz="1800" kern="1200" spc="-2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6"/>
        </a:buBlip>
        <a:defRPr sz="1600" kern="1200" spc="-2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6"/>
        </a:buBlip>
        <a:defRPr sz="1600" kern="1200" spc="-2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6"/>
        </a:buBlip>
        <a:defRPr sz="1600" kern="1200" spc="-2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6"/>
        </a:buBlip>
        <a:defRPr sz="1600" kern="1200" spc="-2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71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AA80A78D-0A5E-4DA5-898A-BEBCB57AF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27"/>
          <a:stretch/>
        </p:blipFill>
        <p:spPr>
          <a:xfrm>
            <a:off x="0" y="0"/>
            <a:ext cx="12192000" cy="51292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EF5A06-188F-4446-BF27-8835D08B26F7}"/>
              </a:ext>
            </a:extLst>
          </p:cNvPr>
          <p:cNvSpPr/>
          <p:nvPr/>
        </p:nvSpPr>
        <p:spPr>
          <a:xfrm>
            <a:off x="-31805" y="1595434"/>
            <a:ext cx="12264887" cy="2128837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C2FA5-B21B-0D4F-884B-13A5EC1EB013}"/>
              </a:ext>
            </a:extLst>
          </p:cNvPr>
          <p:cNvSpPr txBox="1"/>
          <p:nvPr/>
        </p:nvSpPr>
        <p:spPr>
          <a:xfrm>
            <a:off x="544656" y="2910117"/>
            <a:ext cx="1108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2020 Council Members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E55C87-A5D7-9E43-AEDD-C72403D82ADB}"/>
              </a:ext>
            </a:extLst>
          </p:cNvPr>
          <p:cNvSpPr txBox="1"/>
          <p:nvPr/>
        </p:nvSpPr>
        <p:spPr>
          <a:xfrm>
            <a:off x="9286535" y="598268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13-19,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AEE6C6-ADAD-4E0C-BDA2-BB4DACEB0737}"/>
              </a:ext>
            </a:extLst>
          </p:cNvPr>
          <p:cNvSpPr/>
          <p:nvPr/>
        </p:nvSpPr>
        <p:spPr>
          <a:xfrm>
            <a:off x="554182" y="1973295"/>
            <a:ext cx="11083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COUNCIL MEETING</a:t>
            </a:r>
            <a:endParaRPr lang="en-US" sz="4800" spc="-150" dirty="0">
              <a:solidFill>
                <a:schemeClr val="bg1"/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23FDED4-171F-4A24-9C78-DE85FA5FF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036" y="5594538"/>
            <a:ext cx="4195927" cy="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3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233D312-CE65-426D-8C2C-6358963A2D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415232"/>
              </p:ext>
            </p:extLst>
          </p:nvPr>
        </p:nvGraphicFramePr>
        <p:xfrm>
          <a:off x="635069" y="1892977"/>
          <a:ext cx="10575726" cy="422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4">
            <a:extLst>
              <a:ext uri="{FF2B5EF4-FFF2-40B4-BE49-F238E27FC236}">
                <a16:creationId xmlns:a16="http://schemas.microsoft.com/office/drawing/2014/main" id="{85DC783D-1F67-4027-B1CF-BD5CA169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68" y="889348"/>
            <a:ext cx="11051715" cy="1143355"/>
          </a:xfrm>
        </p:spPr>
        <p:txBody>
          <a:bodyPr>
            <a:noAutofit/>
          </a:bodyPr>
          <a:lstStyle/>
          <a:p>
            <a:r>
              <a:rPr lang="en-US" sz="2800" dirty="0"/>
              <a:t>Thinking about the last great education program you participated in, which of the following best describes why you chose it? Select all that apply.</a:t>
            </a:r>
          </a:p>
        </p:txBody>
      </p:sp>
    </p:spTree>
    <p:extLst>
      <p:ext uri="{BB962C8B-B14F-4D97-AF65-F5344CB8AC3E}">
        <p14:creationId xmlns:p14="http://schemas.microsoft.com/office/powerpoint/2010/main" val="251567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3A5A68C-5F39-4A6F-AF96-3D7E2E9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69" y="889348"/>
            <a:ext cx="10538147" cy="1315233"/>
          </a:xfrm>
        </p:spPr>
        <p:txBody>
          <a:bodyPr>
            <a:noAutofit/>
          </a:bodyPr>
          <a:lstStyle/>
          <a:p>
            <a:r>
              <a:rPr lang="en-US" sz="2800" dirty="0"/>
              <a:t>What type of industry educational content do you find helpful? Select all that apply.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F856D6A-E991-477A-B210-1C1B61591F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991285"/>
              </p:ext>
            </p:extLst>
          </p:nvPr>
        </p:nvGraphicFramePr>
        <p:xfrm>
          <a:off x="751562" y="848638"/>
          <a:ext cx="10421654" cy="516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252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Emergency Medicine Practice Research Network Survey</a:t>
            </a:r>
          </a:p>
        </p:txBody>
      </p:sp>
    </p:spTree>
    <p:extLst>
      <p:ext uri="{BB962C8B-B14F-4D97-AF65-F5344CB8AC3E}">
        <p14:creationId xmlns:p14="http://schemas.microsoft.com/office/powerpoint/2010/main" val="106313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148828-9335-2E49-87F7-DF52CB82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7" y="346953"/>
            <a:ext cx="10960608" cy="919373"/>
          </a:xfrm>
        </p:spPr>
        <p:txBody>
          <a:bodyPr/>
          <a:lstStyle/>
          <a:p>
            <a:r>
              <a:rPr lang="en-US" dirty="0"/>
              <a:t>Participant Demographic Information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068C254-440B-4EF6-8477-25D26CBFE6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865450"/>
              </p:ext>
            </p:extLst>
          </p:nvPr>
        </p:nvGraphicFramePr>
        <p:xfrm>
          <a:off x="597407" y="1162878"/>
          <a:ext cx="3943350" cy="479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2F270F0-2F2E-4553-A870-20A941EFB5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912688"/>
              </p:ext>
            </p:extLst>
          </p:nvPr>
        </p:nvGraphicFramePr>
        <p:xfrm>
          <a:off x="4296427" y="1080968"/>
          <a:ext cx="4085572" cy="469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EA011D5-FC10-4682-9847-3040D598E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365282"/>
              </p:ext>
            </p:extLst>
          </p:nvPr>
        </p:nvGraphicFramePr>
        <p:xfrm>
          <a:off x="8113799" y="1266326"/>
          <a:ext cx="3354816" cy="429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086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148828-9335-2E49-87F7-DF52CB82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7" y="878491"/>
            <a:ext cx="10960608" cy="919373"/>
          </a:xfrm>
        </p:spPr>
        <p:txBody>
          <a:bodyPr/>
          <a:lstStyle/>
          <a:p>
            <a:r>
              <a:rPr lang="en-US" dirty="0"/>
              <a:t>Participant Demographic Information (contd.)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5D8C29A2-077D-4B5C-8F10-62F2B762F5BD}"/>
                  </a:ext>
                </a:extLst>
              </p:cNvPr>
              <p:cNvGraphicFramePr/>
              <p:nvPr/>
            </p:nvGraphicFramePr>
            <p:xfrm>
              <a:off x="7022593" y="1929042"/>
              <a:ext cx="4572000" cy="356988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5D8C29A2-077D-4B5C-8F10-62F2B762F5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22593" y="1929042"/>
                <a:ext cx="4572000" cy="356988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628A1CD-64C6-4E2D-B7FE-CBE88BDC7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671380"/>
              </p:ext>
            </p:extLst>
          </p:nvPr>
        </p:nvGraphicFramePr>
        <p:xfrm>
          <a:off x="597407" y="1941569"/>
          <a:ext cx="3122823" cy="387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CD5C080-2039-4F4A-8B99-958E459A3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95795"/>
              </p:ext>
            </p:extLst>
          </p:nvPr>
        </p:nvGraphicFramePr>
        <p:xfrm>
          <a:off x="3820438" y="1869716"/>
          <a:ext cx="3538562" cy="402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6256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Results</a:t>
            </a:r>
          </a:p>
        </p:txBody>
      </p:sp>
    </p:spTree>
    <p:extLst>
      <p:ext uri="{BB962C8B-B14F-4D97-AF65-F5344CB8AC3E}">
        <p14:creationId xmlns:p14="http://schemas.microsoft.com/office/powerpoint/2010/main" val="60162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B6AEE62-A748-41BD-81F5-D67C4C777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936637"/>
              </p:ext>
            </p:extLst>
          </p:nvPr>
        </p:nvGraphicFramePr>
        <p:xfrm>
          <a:off x="387626" y="1613396"/>
          <a:ext cx="11400183" cy="496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4">
            <a:extLst>
              <a:ext uri="{FF2B5EF4-FFF2-40B4-BE49-F238E27FC236}">
                <a16:creationId xmlns:a16="http://schemas.microsoft.com/office/drawing/2014/main" id="{D3A5A68C-5F39-4A6F-AF96-3D7E2E9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38" y="425885"/>
            <a:ext cx="8667594" cy="1327759"/>
          </a:xfrm>
        </p:spPr>
        <p:txBody>
          <a:bodyPr>
            <a:noAutofit/>
          </a:bodyPr>
          <a:lstStyle/>
          <a:p>
            <a:r>
              <a:rPr lang="en-US" sz="2800" dirty="0"/>
              <a:t>Which of the following educational providers do you currently utilize? Select all that apply.</a:t>
            </a:r>
          </a:p>
        </p:txBody>
      </p:sp>
    </p:spTree>
    <p:extLst>
      <p:ext uri="{BB962C8B-B14F-4D97-AF65-F5344CB8AC3E}">
        <p14:creationId xmlns:p14="http://schemas.microsoft.com/office/powerpoint/2010/main" val="343111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3A5A68C-5F39-4A6F-AF96-3D7E2E9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69" y="889348"/>
            <a:ext cx="3966748" cy="4033381"/>
          </a:xfrm>
        </p:spPr>
        <p:txBody>
          <a:bodyPr>
            <a:noAutofit/>
          </a:bodyPr>
          <a:lstStyle/>
          <a:p>
            <a:r>
              <a:rPr lang="en-US" dirty="0"/>
              <a:t>What length of time do you prefer to spend on one educational activity?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48786AD-DBBF-472F-A369-253BE0674C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399394"/>
              </p:ext>
            </p:extLst>
          </p:nvPr>
        </p:nvGraphicFramePr>
        <p:xfrm>
          <a:off x="4359058" y="869286"/>
          <a:ext cx="7197873" cy="496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626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3A5A68C-5F39-4A6F-AF96-3D7E2E9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266" y="889349"/>
            <a:ext cx="4055256" cy="4376280"/>
          </a:xfrm>
        </p:spPr>
        <p:txBody>
          <a:bodyPr>
            <a:noAutofit/>
          </a:bodyPr>
          <a:lstStyle/>
          <a:p>
            <a:r>
              <a:rPr lang="en-US" dirty="0"/>
              <a:t>Is availability of CME a critical consideration for utilization of education content?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908F376-E52B-4128-B805-963E2F1E35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056180"/>
              </p:ext>
            </p:extLst>
          </p:nvPr>
        </p:nvGraphicFramePr>
        <p:xfrm>
          <a:off x="5611660" y="889348"/>
          <a:ext cx="5169074" cy="471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101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233D312-CE65-426D-8C2C-6358963A2D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020703"/>
              </p:ext>
            </p:extLst>
          </p:nvPr>
        </p:nvGraphicFramePr>
        <p:xfrm>
          <a:off x="635069" y="1892977"/>
          <a:ext cx="10575726" cy="422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4">
            <a:extLst>
              <a:ext uri="{FF2B5EF4-FFF2-40B4-BE49-F238E27FC236}">
                <a16:creationId xmlns:a16="http://schemas.microsoft.com/office/drawing/2014/main" id="{85DC783D-1F67-4027-B1CF-BD5CA169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68" y="889348"/>
            <a:ext cx="11051715" cy="1143355"/>
          </a:xfrm>
        </p:spPr>
        <p:txBody>
          <a:bodyPr>
            <a:noAutofit/>
          </a:bodyPr>
          <a:lstStyle/>
          <a:p>
            <a:r>
              <a:rPr lang="en-US" dirty="0"/>
              <a:t>What formats/duration of education do you prefer? Select all that apply.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6062D03-59AE-460B-9191-B406F444C5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590070"/>
              </p:ext>
            </p:extLst>
          </p:nvPr>
        </p:nvGraphicFramePr>
        <p:xfrm>
          <a:off x="635069" y="1798989"/>
          <a:ext cx="10675934" cy="416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859612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CEP Colors">
      <a:dk1>
        <a:srgbClr val="000000"/>
      </a:dk1>
      <a:lt1>
        <a:srgbClr val="FFFFFF"/>
      </a:lt1>
      <a:dk2>
        <a:srgbClr val="0776BD"/>
      </a:dk2>
      <a:lt2>
        <a:srgbClr val="F0F6FF"/>
      </a:lt2>
      <a:accent1>
        <a:srgbClr val="157BBE"/>
      </a:accent1>
      <a:accent2>
        <a:srgbClr val="70A149"/>
      </a:accent2>
      <a:accent3>
        <a:srgbClr val="C58E2F"/>
      </a:accent3>
      <a:accent4>
        <a:srgbClr val="0C5F95"/>
      </a:accent4>
      <a:accent5>
        <a:srgbClr val="C91E43"/>
      </a:accent5>
      <a:accent6>
        <a:srgbClr val="6D3889"/>
      </a:accent6>
      <a:hlink>
        <a:srgbClr val="157BBE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3">
      <a:dk1>
        <a:srgbClr val="000000"/>
      </a:dk1>
      <a:lt1>
        <a:srgbClr val="FFFFFF"/>
      </a:lt1>
      <a:dk2>
        <a:srgbClr val="0776BD"/>
      </a:dk2>
      <a:lt2>
        <a:srgbClr val="F0F6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176</Words>
  <Application>Microsoft Macintosh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Bahnschrift</vt:lpstr>
      <vt:lpstr>Calibri</vt:lpstr>
      <vt:lpstr>Custom Design</vt:lpstr>
      <vt:lpstr>1_Custom Design</vt:lpstr>
      <vt:lpstr>PowerPoint Presentation</vt:lpstr>
      <vt:lpstr>Emergency Medicine Practice Research Network Survey</vt:lpstr>
      <vt:lpstr>Participant Demographic Information</vt:lpstr>
      <vt:lpstr>Participant Demographic Information (contd.)</vt:lpstr>
      <vt:lpstr>Summary Results</vt:lpstr>
      <vt:lpstr>Which of the following educational providers do you currently utilize? Select all that apply.</vt:lpstr>
      <vt:lpstr>What length of time do you prefer to spend on one educational activity?</vt:lpstr>
      <vt:lpstr>Is availability of CME a critical consideration for utilization of education content? </vt:lpstr>
      <vt:lpstr>What formats/duration of education do you prefer? Select all that apply.</vt:lpstr>
      <vt:lpstr>Thinking about the last great education program you participated in, which of the following best describes why you chose it? Select all that apply.</vt:lpstr>
      <vt:lpstr>What type of industry educational content do you find helpful? Select all that apply.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Jodi Talia</cp:lastModifiedBy>
  <cp:revision>448</cp:revision>
  <dcterms:created xsi:type="dcterms:W3CDTF">2017-02-15T15:38:19Z</dcterms:created>
  <dcterms:modified xsi:type="dcterms:W3CDTF">2020-07-09T19:53:58Z</dcterms:modified>
</cp:coreProperties>
</file>